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9"/>
  </p:notesMasterIdLst>
  <p:handoutMasterIdLst>
    <p:handoutMasterId r:id="rId30"/>
  </p:handoutMasterIdLst>
  <p:sldIdLst>
    <p:sldId id="256" r:id="rId2"/>
    <p:sldId id="264" r:id="rId3"/>
    <p:sldId id="288" r:id="rId4"/>
    <p:sldId id="265" r:id="rId5"/>
    <p:sldId id="291" r:id="rId6"/>
    <p:sldId id="292" r:id="rId7"/>
    <p:sldId id="293" r:id="rId8"/>
    <p:sldId id="310" r:id="rId9"/>
    <p:sldId id="262" r:id="rId10"/>
    <p:sldId id="295" r:id="rId11"/>
    <p:sldId id="296" r:id="rId12"/>
    <p:sldId id="297" r:id="rId13"/>
    <p:sldId id="298" r:id="rId14"/>
    <p:sldId id="299" r:id="rId15"/>
    <p:sldId id="300" r:id="rId16"/>
    <p:sldId id="302" r:id="rId17"/>
    <p:sldId id="303" r:id="rId18"/>
    <p:sldId id="309" r:id="rId19"/>
    <p:sldId id="304" r:id="rId20"/>
    <p:sldId id="308" r:id="rId21"/>
    <p:sldId id="311" r:id="rId22"/>
    <p:sldId id="312" r:id="rId23"/>
    <p:sldId id="301" r:id="rId24"/>
    <p:sldId id="289" r:id="rId25"/>
    <p:sldId id="273" r:id="rId26"/>
    <p:sldId id="306" r:id="rId27"/>
    <p:sldId id="307" r:id="rId2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795" userDrawn="1">
          <p15:clr>
            <a:srgbClr val="A4A3A4"/>
          </p15:clr>
        </p15:guide>
        <p15:guide id="4" pos="5768" userDrawn="1">
          <p15:clr>
            <a:srgbClr val="A4A3A4"/>
          </p15:clr>
        </p15:guide>
        <p15:guide id="10" orient="horz" pos="2160" userDrawn="1">
          <p15:clr>
            <a:srgbClr val="A4A3A4"/>
          </p15:clr>
        </p15:guide>
        <p15:guide id="11" pos="1935" userDrawn="1">
          <p15:clr>
            <a:srgbClr val="A4A3A4"/>
          </p15:clr>
        </p15:guide>
        <p15:guide id="14" orient="horz" pos="3339"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557E602-7E73-A68B-CDC9-56E030B28760}" name="Angela Antolini" initials="AA" userId="S::aantolini@c2ccertified.org::15a826aa-c2bf-4b4a-824d-aa49ef0655e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 initials="" lastIdx="2" clrIdx="0"/>
  <p:cmAuthor id="2" name="Nikki Kelderman" initials="NK" lastIdx="40" clrIdx="1">
    <p:extLst>
      <p:ext uri="{19B8F6BF-5375-455C-9EA6-DF929625EA0E}">
        <p15:presenceInfo xmlns:p15="http://schemas.microsoft.com/office/powerpoint/2012/main" userId="Nikki Kelderman" providerId="None"/>
      </p:ext>
    </p:extLst>
  </p:cmAuthor>
  <p:cmAuthor id="3" name="Microsoft Office User" initials="MOU" lastIdx="4" clrIdx="2">
    <p:extLst>
      <p:ext uri="{19B8F6BF-5375-455C-9EA6-DF929625EA0E}">
        <p15:presenceInfo xmlns:p15="http://schemas.microsoft.com/office/powerpoint/2012/main" userId="Microsoft Office User" providerId="None"/>
      </p:ext>
    </p:extLst>
  </p:cmAuthor>
  <p:cmAuthor id="4" name="Peter Templeton" initials="PT" lastIdx="11" clrIdx="3">
    <p:extLst>
      <p:ext uri="{19B8F6BF-5375-455C-9EA6-DF929625EA0E}">
        <p15:presenceInfo xmlns:p15="http://schemas.microsoft.com/office/powerpoint/2012/main" userId="S-1-5-21-1453435992-3347131256-1455948529-2112" providerId="AD"/>
      </p:ext>
    </p:extLst>
  </p:cmAuthor>
  <p:cmAuthor id="5" name="Angela Antolini" initials="AA" lastIdx="22" clrIdx="4">
    <p:extLst>
      <p:ext uri="{19B8F6BF-5375-455C-9EA6-DF929625EA0E}">
        <p15:presenceInfo xmlns:p15="http://schemas.microsoft.com/office/powerpoint/2012/main" userId="S::aantolini@c2ccertified.org::15a826aa-c2bf-4b4a-824d-aa49ef0655e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0080"/>
    <a:srgbClr val="FA0038"/>
    <a:srgbClr val="00C16D"/>
    <a:srgbClr val="FF8300"/>
    <a:srgbClr val="753967"/>
    <a:srgbClr val="3D3CB6"/>
    <a:srgbClr val="FFFFFF"/>
    <a:srgbClr val="0F0085"/>
    <a:srgbClr val="4B4B4B"/>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63"/>
    <p:restoredTop sz="72887" autoAdjust="0"/>
  </p:normalViewPr>
  <p:slideViewPr>
    <p:cSldViewPr snapToGrid="0" snapToObjects="1">
      <p:cViewPr varScale="1">
        <p:scale>
          <a:sx n="107" d="100"/>
          <a:sy n="107" d="100"/>
        </p:scale>
        <p:origin x="440" y="168"/>
      </p:cViewPr>
      <p:guideLst>
        <p:guide pos="3795"/>
        <p:guide pos="5768"/>
        <p:guide orient="horz" pos="2160"/>
        <p:guide pos="1935"/>
        <p:guide orient="horz" pos="3339"/>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81542"/>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81542"/>
          </a:xfrm>
          <a:prstGeom prst="rect">
            <a:avLst/>
          </a:prstGeom>
        </p:spPr>
        <p:txBody>
          <a:bodyPr vert="horz" lIns="91427" tIns="45714" rIns="91427" bIns="45714" rtlCol="0"/>
          <a:lstStyle>
            <a:lvl1pPr algn="r">
              <a:defRPr sz="1200"/>
            </a:lvl1pPr>
          </a:lstStyle>
          <a:p>
            <a:fld id="{30864BA3-A359-4CB9-817A-346B74FD9239}" type="datetimeFigureOut">
              <a:rPr lang="en-US" smtClean="0"/>
              <a:t>4/24/24</a:t>
            </a:fld>
            <a:endParaRPr lang="en-US"/>
          </a:p>
        </p:txBody>
      </p:sp>
      <p:sp>
        <p:nvSpPr>
          <p:cNvPr id="4" name="Footer Placeholder 3"/>
          <p:cNvSpPr>
            <a:spLocks noGrp="1"/>
          </p:cNvSpPr>
          <p:nvPr>
            <p:ph type="ftr" sz="quarter" idx="2"/>
          </p:nvPr>
        </p:nvSpPr>
        <p:spPr>
          <a:xfrm>
            <a:off x="1" y="9119660"/>
            <a:ext cx="3170238" cy="481542"/>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19660"/>
            <a:ext cx="3170238" cy="481542"/>
          </a:xfrm>
          <a:prstGeom prst="rect">
            <a:avLst/>
          </a:prstGeom>
        </p:spPr>
        <p:txBody>
          <a:bodyPr vert="horz" lIns="91427" tIns="45714" rIns="91427" bIns="45714" rtlCol="0" anchor="b"/>
          <a:lstStyle>
            <a:lvl1pPr algn="r">
              <a:defRPr sz="1200"/>
            </a:lvl1pPr>
          </a:lstStyle>
          <a:p>
            <a:fld id="{3FBE442F-81CA-4773-A0C9-F06DE4031FA0}" type="slidenum">
              <a:rPr lang="en-US" smtClean="0"/>
              <a:t>‹#›</a:t>
            </a:fld>
            <a:endParaRPr lang="en-US"/>
          </a:p>
        </p:txBody>
      </p:sp>
    </p:spTree>
    <p:extLst>
      <p:ext uri="{BB962C8B-B14F-4D97-AF65-F5344CB8AC3E}">
        <p14:creationId xmlns:p14="http://schemas.microsoft.com/office/powerpoint/2010/main" val="38416670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4"/>
            <a:ext cx="3169919" cy="481728"/>
          </a:xfrm>
          <a:prstGeom prst="rect">
            <a:avLst/>
          </a:prstGeom>
        </p:spPr>
        <p:txBody>
          <a:bodyPr vert="horz" lIns="112311" tIns="56156" rIns="112311" bIns="56156" rtlCol="0"/>
          <a:lstStyle>
            <a:lvl1pPr algn="l">
              <a:defRPr sz="1600"/>
            </a:lvl1pPr>
          </a:lstStyle>
          <a:p>
            <a:endParaRPr lang="en-US" dirty="0"/>
          </a:p>
        </p:txBody>
      </p:sp>
      <p:sp>
        <p:nvSpPr>
          <p:cNvPr id="3" name="Date Placeholder 2"/>
          <p:cNvSpPr>
            <a:spLocks noGrp="1"/>
          </p:cNvSpPr>
          <p:nvPr>
            <p:ph type="dt" idx="1"/>
          </p:nvPr>
        </p:nvSpPr>
        <p:spPr>
          <a:xfrm>
            <a:off x="4143590" y="4"/>
            <a:ext cx="3169919" cy="481728"/>
          </a:xfrm>
          <a:prstGeom prst="rect">
            <a:avLst/>
          </a:prstGeom>
        </p:spPr>
        <p:txBody>
          <a:bodyPr vert="horz" lIns="112311" tIns="56156" rIns="112311" bIns="56156" rtlCol="0"/>
          <a:lstStyle>
            <a:lvl1pPr algn="r">
              <a:defRPr sz="1600"/>
            </a:lvl1pPr>
          </a:lstStyle>
          <a:p>
            <a:fld id="{0A4710EF-B2C5-1742-B9DD-BDD868C8A328}" type="datetimeFigureOut">
              <a:rPr lang="en-US" smtClean="0"/>
              <a:t>4/24/24</a:t>
            </a:fld>
            <a:endParaRPr lang="en-US" dirty="0"/>
          </a:p>
        </p:txBody>
      </p:sp>
      <p:sp>
        <p:nvSpPr>
          <p:cNvPr id="4" name="Slide Image Placeholder 3"/>
          <p:cNvSpPr>
            <a:spLocks noGrp="1" noRot="1" noChangeAspect="1"/>
          </p:cNvSpPr>
          <p:nvPr>
            <p:ph type="sldImg" idx="2"/>
          </p:nvPr>
        </p:nvSpPr>
        <p:spPr>
          <a:xfrm>
            <a:off x="776288" y="1200150"/>
            <a:ext cx="5762625" cy="3241675"/>
          </a:xfrm>
          <a:prstGeom prst="rect">
            <a:avLst/>
          </a:prstGeom>
          <a:noFill/>
          <a:ln w="12700">
            <a:solidFill>
              <a:prstClr val="black"/>
            </a:solidFill>
          </a:ln>
        </p:spPr>
        <p:txBody>
          <a:bodyPr vert="horz" lIns="112311" tIns="56156" rIns="112311" bIns="56156" rtlCol="0" anchor="ctr"/>
          <a:lstStyle/>
          <a:p>
            <a:endParaRPr lang="en-US" dirty="0"/>
          </a:p>
        </p:txBody>
      </p:sp>
      <p:sp>
        <p:nvSpPr>
          <p:cNvPr id="5" name="Notes Placeholder 4"/>
          <p:cNvSpPr>
            <a:spLocks noGrp="1"/>
          </p:cNvSpPr>
          <p:nvPr>
            <p:ph type="body" sz="quarter" idx="3"/>
          </p:nvPr>
        </p:nvSpPr>
        <p:spPr>
          <a:xfrm>
            <a:off x="731520" y="4620579"/>
            <a:ext cx="5852160" cy="3780473"/>
          </a:xfrm>
          <a:prstGeom prst="rect">
            <a:avLst/>
          </a:prstGeom>
        </p:spPr>
        <p:txBody>
          <a:bodyPr vert="horz" lIns="112311" tIns="56156" rIns="112311" bIns="5615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9119475"/>
            <a:ext cx="3169919" cy="481726"/>
          </a:xfrm>
          <a:prstGeom prst="rect">
            <a:avLst/>
          </a:prstGeom>
        </p:spPr>
        <p:txBody>
          <a:bodyPr vert="horz" lIns="112311" tIns="56156" rIns="112311" bIns="56156" rtlCol="0" anchor="b"/>
          <a:lstStyle>
            <a:lvl1pPr algn="l">
              <a:defRPr sz="1600"/>
            </a:lvl1pPr>
          </a:lstStyle>
          <a:p>
            <a:endParaRPr lang="en-US" dirty="0"/>
          </a:p>
        </p:txBody>
      </p:sp>
      <p:sp>
        <p:nvSpPr>
          <p:cNvPr id="7" name="Slide Number Placeholder 6"/>
          <p:cNvSpPr>
            <a:spLocks noGrp="1"/>
          </p:cNvSpPr>
          <p:nvPr>
            <p:ph type="sldNum" sz="quarter" idx="5"/>
          </p:nvPr>
        </p:nvSpPr>
        <p:spPr>
          <a:xfrm>
            <a:off x="4143590" y="9119475"/>
            <a:ext cx="3169919" cy="481726"/>
          </a:xfrm>
          <a:prstGeom prst="rect">
            <a:avLst/>
          </a:prstGeom>
        </p:spPr>
        <p:txBody>
          <a:bodyPr vert="horz" lIns="112311" tIns="56156" rIns="112311" bIns="56156" rtlCol="0" anchor="b"/>
          <a:lstStyle>
            <a:lvl1pPr algn="r">
              <a:defRPr sz="1600"/>
            </a:lvl1pPr>
          </a:lstStyle>
          <a:p>
            <a:fld id="{5F18BF93-01B7-3C4F-8DFD-BB777A5D8859}" type="slidenum">
              <a:rPr lang="en-US" smtClean="0"/>
              <a:t>‹#›</a:t>
            </a:fld>
            <a:endParaRPr lang="en-US" dirty="0"/>
          </a:p>
        </p:txBody>
      </p:sp>
    </p:spTree>
    <p:extLst>
      <p:ext uri="{BB962C8B-B14F-4D97-AF65-F5344CB8AC3E}">
        <p14:creationId xmlns:p14="http://schemas.microsoft.com/office/powerpoint/2010/main" val="150015699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18BF93-01B7-3C4F-8DFD-BB777A5D8859}" type="slidenum">
              <a:rPr lang="en-US" smtClean="0"/>
              <a:t>5</a:t>
            </a:fld>
            <a:endParaRPr lang="en-US" dirty="0"/>
          </a:p>
        </p:txBody>
      </p:sp>
    </p:spTree>
    <p:extLst>
      <p:ext uri="{BB962C8B-B14F-4D97-AF65-F5344CB8AC3E}">
        <p14:creationId xmlns:p14="http://schemas.microsoft.com/office/powerpoint/2010/main" val="2982355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18BF93-01B7-3C4F-8DFD-BB777A5D8859}" type="slidenum">
              <a:rPr lang="en-US" smtClean="0"/>
              <a:t>20</a:t>
            </a:fld>
            <a:endParaRPr lang="en-US" dirty="0"/>
          </a:p>
        </p:txBody>
      </p:sp>
    </p:spTree>
    <p:extLst>
      <p:ext uri="{BB962C8B-B14F-4D97-AF65-F5344CB8AC3E}">
        <p14:creationId xmlns:p14="http://schemas.microsoft.com/office/powerpoint/2010/main" val="46716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18BF93-01B7-3C4F-8DFD-BB777A5D8859}" type="slidenum">
              <a:rPr lang="en-US" smtClean="0"/>
              <a:t>21</a:t>
            </a:fld>
            <a:endParaRPr lang="en-US" dirty="0"/>
          </a:p>
        </p:txBody>
      </p:sp>
    </p:spTree>
    <p:extLst>
      <p:ext uri="{BB962C8B-B14F-4D97-AF65-F5344CB8AC3E}">
        <p14:creationId xmlns:p14="http://schemas.microsoft.com/office/powerpoint/2010/main" val="2626690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18BF93-01B7-3C4F-8DFD-BB777A5D8859}" type="slidenum">
              <a:rPr lang="en-US" smtClean="0"/>
              <a:t>22</a:t>
            </a:fld>
            <a:endParaRPr lang="en-US" dirty="0"/>
          </a:p>
        </p:txBody>
      </p:sp>
    </p:spTree>
    <p:extLst>
      <p:ext uri="{BB962C8B-B14F-4D97-AF65-F5344CB8AC3E}">
        <p14:creationId xmlns:p14="http://schemas.microsoft.com/office/powerpoint/2010/main" val="580055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18BF93-01B7-3C4F-8DFD-BB777A5D8859}" type="slidenum">
              <a:rPr lang="en-US" smtClean="0"/>
              <a:t>24</a:t>
            </a:fld>
            <a:endParaRPr lang="en-US" dirty="0"/>
          </a:p>
        </p:txBody>
      </p:sp>
    </p:spTree>
    <p:extLst>
      <p:ext uri="{BB962C8B-B14F-4D97-AF65-F5344CB8AC3E}">
        <p14:creationId xmlns:p14="http://schemas.microsoft.com/office/powerpoint/2010/main" val="3950356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18BF93-01B7-3C4F-8DFD-BB777A5D8859}" type="slidenum">
              <a:rPr lang="en-US" smtClean="0"/>
              <a:t>6</a:t>
            </a:fld>
            <a:endParaRPr lang="en-US" dirty="0"/>
          </a:p>
        </p:txBody>
      </p:sp>
    </p:spTree>
    <p:extLst>
      <p:ext uri="{BB962C8B-B14F-4D97-AF65-F5344CB8AC3E}">
        <p14:creationId xmlns:p14="http://schemas.microsoft.com/office/powerpoint/2010/main" val="267877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18BF93-01B7-3C4F-8DFD-BB777A5D8859}" type="slidenum">
              <a:rPr lang="en-US" smtClean="0"/>
              <a:t>7</a:t>
            </a:fld>
            <a:endParaRPr lang="en-US" dirty="0"/>
          </a:p>
        </p:txBody>
      </p:sp>
    </p:spTree>
    <p:extLst>
      <p:ext uri="{BB962C8B-B14F-4D97-AF65-F5344CB8AC3E}">
        <p14:creationId xmlns:p14="http://schemas.microsoft.com/office/powerpoint/2010/main" val="960531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18BF93-01B7-3C4F-8DFD-BB777A5D8859}" type="slidenum">
              <a:rPr lang="en-US" smtClean="0"/>
              <a:t>8</a:t>
            </a:fld>
            <a:endParaRPr lang="en-US" dirty="0"/>
          </a:p>
        </p:txBody>
      </p:sp>
    </p:spTree>
    <p:extLst>
      <p:ext uri="{BB962C8B-B14F-4D97-AF65-F5344CB8AC3E}">
        <p14:creationId xmlns:p14="http://schemas.microsoft.com/office/powerpoint/2010/main" val="147005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18BF93-01B7-3C4F-8DFD-BB777A5D8859}" type="slidenum">
              <a:rPr lang="en-US" smtClean="0"/>
              <a:t>14</a:t>
            </a:fld>
            <a:endParaRPr lang="en-US" dirty="0"/>
          </a:p>
        </p:txBody>
      </p:sp>
    </p:spTree>
    <p:extLst>
      <p:ext uri="{BB962C8B-B14F-4D97-AF65-F5344CB8AC3E}">
        <p14:creationId xmlns:p14="http://schemas.microsoft.com/office/powerpoint/2010/main" val="763389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18BF93-01B7-3C4F-8DFD-BB777A5D8859}" type="slidenum">
              <a:rPr lang="en-US" smtClean="0"/>
              <a:t>15</a:t>
            </a:fld>
            <a:endParaRPr lang="en-US" dirty="0"/>
          </a:p>
        </p:txBody>
      </p:sp>
    </p:spTree>
    <p:extLst>
      <p:ext uri="{BB962C8B-B14F-4D97-AF65-F5344CB8AC3E}">
        <p14:creationId xmlns:p14="http://schemas.microsoft.com/office/powerpoint/2010/main" val="1261409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18BF93-01B7-3C4F-8DFD-BB777A5D8859}" type="slidenum">
              <a:rPr lang="en-US" smtClean="0"/>
              <a:t>17</a:t>
            </a:fld>
            <a:endParaRPr lang="en-US" dirty="0"/>
          </a:p>
        </p:txBody>
      </p:sp>
    </p:spTree>
    <p:extLst>
      <p:ext uri="{BB962C8B-B14F-4D97-AF65-F5344CB8AC3E}">
        <p14:creationId xmlns:p14="http://schemas.microsoft.com/office/powerpoint/2010/main" val="3144445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18BF93-01B7-3C4F-8DFD-BB777A5D8859}" type="slidenum">
              <a:rPr lang="en-US" smtClean="0"/>
              <a:t>18</a:t>
            </a:fld>
            <a:endParaRPr lang="en-US" dirty="0"/>
          </a:p>
        </p:txBody>
      </p:sp>
    </p:spTree>
    <p:extLst>
      <p:ext uri="{BB962C8B-B14F-4D97-AF65-F5344CB8AC3E}">
        <p14:creationId xmlns:p14="http://schemas.microsoft.com/office/powerpoint/2010/main" val="14930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18BF93-01B7-3C4F-8DFD-BB777A5D8859}" type="slidenum">
              <a:rPr lang="en-US" smtClean="0"/>
              <a:t>19</a:t>
            </a:fld>
            <a:endParaRPr lang="en-US" dirty="0"/>
          </a:p>
        </p:txBody>
      </p:sp>
    </p:spTree>
    <p:extLst>
      <p:ext uri="{BB962C8B-B14F-4D97-AF65-F5344CB8AC3E}">
        <p14:creationId xmlns:p14="http://schemas.microsoft.com/office/powerpoint/2010/main" val="19156447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1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18.png"/><Relationship Id="rId4"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19.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22.png"/><Relationship Id="rId4" Type="http://schemas.openxmlformats.org/officeDocument/2006/relationships/image" Target="../media/image2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76B98F2-678D-BB43-9A04-379B304CB35E}"/>
              </a:ext>
            </a:extLst>
          </p:cNvPr>
          <p:cNvPicPr>
            <a:picLocks noChangeAspect="1"/>
          </p:cNvPicPr>
          <p:nvPr userDrawn="1"/>
        </p:nvPicPr>
        <p:blipFill rotWithShape="1">
          <a:blip r:embed="rId2"/>
          <a:srcRect r="44512" b="24194"/>
          <a:stretch/>
        </p:blipFill>
        <p:spPr>
          <a:xfrm>
            <a:off x="5231219" y="-795673"/>
            <a:ext cx="6960781" cy="7653673"/>
          </a:xfrm>
          <a:prstGeom prst="rect">
            <a:avLst/>
          </a:prstGeom>
        </p:spPr>
      </p:pic>
      <p:pic>
        <p:nvPicPr>
          <p:cNvPr id="3" name="Picture 2" descr="A picture containing graphical user interface&#10;&#10;Description automatically generated">
            <a:extLst>
              <a:ext uri="{FF2B5EF4-FFF2-40B4-BE49-F238E27FC236}">
                <a16:creationId xmlns:a16="http://schemas.microsoft.com/office/drawing/2014/main" id="{449C9D9E-B95E-744B-B448-D1FBF2CA227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49154" y="4509650"/>
            <a:ext cx="2840078" cy="1992730"/>
          </a:xfrm>
          <a:prstGeom prst="rect">
            <a:avLst/>
          </a:prstGeom>
        </p:spPr>
      </p:pic>
      <p:sp>
        <p:nvSpPr>
          <p:cNvPr id="2" name="Title 1">
            <a:extLst>
              <a:ext uri="{FF2B5EF4-FFF2-40B4-BE49-F238E27FC236}">
                <a16:creationId xmlns:a16="http://schemas.microsoft.com/office/drawing/2014/main" id="{1E2C6043-A13A-364F-B1AA-2607D0E8C9F6}"/>
              </a:ext>
            </a:extLst>
          </p:cNvPr>
          <p:cNvSpPr>
            <a:spLocks noGrp="1"/>
          </p:cNvSpPr>
          <p:nvPr>
            <p:ph type="title" hasCustomPrompt="1"/>
          </p:nvPr>
        </p:nvSpPr>
        <p:spPr>
          <a:xfrm>
            <a:off x="838200" y="758825"/>
            <a:ext cx="10515600" cy="2210122"/>
          </a:xfrm>
        </p:spPr>
        <p:txBody>
          <a:bodyPr anchor="t">
            <a:normAutofit/>
          </a:bodyPr>
          <a:lstStyle>
            <a:lvl1pPr>
              <a:defRPr sz="7200"/>
            </a:lvl1pPr>
          </a:lstStyle>
          <a:p>
            <a:r>
              <a:rPr lang="en-GB" dirty="0"/>
              <a:t>TITLE</a:t>
            </a:r>
            <a:endParaRPr lang="en-US" dirty="0"/>
          </a:p>
        </p:txBody>
      </p:sp>
      <p:sp>
        <p:nvSpPr>
          <p:cNvPr id="5" name="Text Placeholder 4">
            <a:extLst>
              <a:ext uri="{FF2B5EF4-FFF2-40B4-BE49-F238E27FC236}">
                <a16:creationId xmlns:a16="http://schemas.microsoft.com/office/drawing/2014/main" id="{570C1A7F-DCB7-2745-A0B7-0DD888C53DF3}"/>
              </a:ext>
            </a:extLst>
          </p:cNvPr>
          <p:cNvSpPr>
            <a:spLocks noGrp="1"/>
          </p:cNvSpPr>
          <p:nvPr>
            <p:ph type="body" sz="quarter" idx="10"/>
          </p:nvPr>
        </p:nvSpPr>
        <p:spPr>
          <a:xfrm>
            <a:off x="838200" y="3100388"/>
            <a:ext cx="5776913" cy="942975"/>
          </a:xfrm>
          <a:prstGeom prst="rect">
            <a:avLst/>
          </a:prstGeom>
        </p:spPr>
        <p:txBody>
          <a:bodyPr>
            <a:normAutofit/>
          </a:bodyPr>
          <a:lstStyle>
            <a:lvl1pPr marL="0" indent="0">
              <a:buNone/>
              <a:defRPr sz="3200" b="1" i="0">
                <a:solidFill>
                  <a:schemeClr val="tx2"/>
                </a:solidFill>
                <a:latin typeface="Circular Std Bold" panose="020B0604020101020102" pitchFamily="34" charset="77"/>
                <a:cs typeface="Circular Std Bold" panose="020B0604020101020102" pitchFamily="34" charset="77"/>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endParaRPr lang="en-US" dirty="0"/>
          </a:p>
        </p:txBody>
      </p:sp>
    </p:spTree>
    <p:extLst>
      <p:ext uri="{BB962C8B-B14F-4D97-AF65-F5344CB8AC3E}">
        <p14:creationId xmlns:p14="http://schemas.microsoft.com/office/powerpoint/2010/main" val="1868784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03326-0597-AE41-B585-34A2ADB015B3}"/>
              </a:ext>
            </a:extLst>
          </p:cNvPr>
          <p:cNvSpPr>
            <a:spLocks noGrp="1"/>
          </p:cNvSpPr>
          <p:nvPr>
            <p:ph type="title" hasCustomPrompt="1"/>
          </p:nvPr>
        </p:nvSpPr>
        <p:spPr/>
        <p:txBody>
          <a:bodyPr>
            <a:normAutofit/>
          </a:bodyPr>
          <a:lstStyle>
            <a:lvl1pPr>
              <a:defRPr sz="4400"/>
            </a:lvl1pPr>
          </a:lstStyle>
          <a:p>
            <a:r>
              <a:rPr lang="en-GB" dirty="0"/>
              <a:t>TITLE</a:t>
            </a:r>
            <a:endParaRPr lang="en-US" dirty="0"/>
          </a:p>
        </p:txBody>
      </p:sp>
      <p:pic>
        <p:nvPicPr>
          <p:cNvPr id="8" name="Picture 7">
            <a:extLst>
              <a:ext uri="{FF2B5EF4-FFF2-40B4-BE49-F238E27FC236}">
                <a16:creationId xmlns:a16="http://schemas.microsoft.com/office/drawing/2014/main" id="{88B6CE9E-C631-B942-88E4-CC326ED7F26A}"/>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426445" y="376679"/>
            <a:ext cx="3290136" cy="142958"/>
          </a:xfrm>
          <a:prstGeom prst="rect">
            <a:avLst/>
          </a:prstGeom>
        </p:spPr>
      </p:pic>
      <p:pic>
        <p:nvPicPr>
          <p:cNvPr id="7" name="Picture 6">
            <a:extLst>
              <a:ext uri="{FF2B5EF4-FFF2-40B4-BE49-F238E27FC236}">
                <a16:creationId xmlns:a16="http://schemas.microsoft.com/office/drawing/2014/main" id="{3A103C85-0FCC-6C43-8795-D638C0972371}"/>
              </a:ext>
            </a:extLst>
          </p:cNvPr>
          <p:cNvPicPr>
            <a:picLocks noChangeAspect="1"/>
          </p:cNvPicPr>
          <p:nvPr userDrawn="1"/>
        </p:nvPicPr>
        <p:blipFill rotWithShape="1">
          <a:blip r:embed="rId3"/>
          <a:srcRect l="14829" t="53513"/>
          <a:stretch/>
        </p:blipFill>
        <p:spPr>
          <a:xfrm rot="10800000">
            <a:off x="3638813" y="3100702"/>
            <a:ext cx="8553187" cy="3757298"/>
          </a:xfrm>
          <a:prstGeom prst="rect">
            <a:avLst/>
          </a:prstGeom>
        </p:spPr>
      </p:pic>
      <p:sp>
        <p:nvSpPr>
          <p:cNvPr id="10" name="Body Level One…">
            <a:extLst>
              <a:ext uri="{FF2B5EF4-FFF2-40B4-BE49-F238E27FC236}">
                <a16:creationId xmlns:a16="http://schemas.microsoft.com/office/drawing/2014/main" id="{673500A4-5AD9-2C45-8C02-097DFA4166E0}"/>
              </a:ext>
            </a:extLst>
          </p:cNvPr>
          <p:cNvSpPr txBox="1">
            <a:spLocks noGrp="1"/>
          </p:cNvSpPr>
          <p:nvPr>
            <p:ph type="body" idx="1"/>
          </p:nvPr>
        </p:nvSpPr>
        <p:spPr>
          <a:xfrm>
            <a:off x="838200" y="2323575"/>
            <a:ext cx="10515600" cy="4157745"/>
          </a:xfrm>
          <a:prstGeom prst="rect">
            <a:avLst/>
          </a:prstGeom>
        </p:spPr>
        <p:txBody>
          <a:bodyPr>
            <a:normAutofit/>
          </a:bodyPr>
          <a:lstStyle>
            <a:lvl1pPr>
              <a:buClr>
                <a:schemeClr val="tx2"/>
              </a:buClr>
              <a:defRPr sz="2000">
                <a:solidFill>
                  <a:schemeClr val="tx1"/>
                </a:solidFill>
              </a:defRPr>
            </a:lvl1pPr>
            <a:lvl2pPr marL="493713" indent="-254000">
              <a:buClr>
                <a:schemeClr val="tx2"/>
              </a:buClr>
              <a:tabLst/>
              <a:defRPr sz="1800">
                <a:solidFill>
                  <a:schemeClr val="tx1"/>
                </a:solidFill>
              </a:defRPr>
            </a:lvl2pPr>
            <a:lvl3pPr marL="762000" indent="-241300">
              <a:buClr>
                <a:schemeClr val="tx2"/>
              </a:buClr>
              <a:tabLst/>
              <a:defRPr sz="1600">
                <a:solidFill>
                  <a:schemeClr val="tx1"/>
                </a:solidFill>
              </a:defRPr>
            </a:lvl3pPr>
            <a:lvl4pPr marL="1071563" indent="-254000">
              <a:buClr>
                <a:schemeClr val="tx2"/>
              </a:buClr>
              <a:tabLst/>
              <a:defRPr sz="1400">
                <a:solidFill>
                  <a:schemeClr val="tx1"/>
                </a:solidFill>
              </a:defRPr>
            </a:lvl4pPr>
            <a:lvl5pPr marL="1339850" indent="-225425">
              <a:buClr>
                <a:schemeClr val="tx2"/>
              </a:buClr>
              <a:tabLst/>
              <a:defRPr sz="1400">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 name="Slide Number Placeholder 2">
            <a:extLst>
              <a:ext uri="{FF2B5EF4-FFF2-40B4-BE49-F238E27FC236}">
                <a16:creationId xmlns:a16="http://schemas.microsoft.com/office/drawing/2014/main" id="{132CE94F-DED9-AE41-B593-0CEC2B0961DE}"/>
              </a:ext>
            </a:extLst>
          </p:cNvPr>
          <p:cNvSpPr>
            <a:spLocks noGrp="1"/>
          </p:cNvSpPr>
          <p:nvPr>
            <p:ph type="sldNum" sz="quarter" idx="10"/>
          </p:nvPr>
        </p:nvSpPr>
        <p:spPr/>
        <p:txBody>
          <a:bodyPr/>
          <a:lstStyle>
            <a:lvl1pPr>
              <a:defRPr>
                <a:solidFill>
                  <a:schemeClr val="tx1"/>
                </a:solidFill>
              </a:defRPr>
            </a:lvl1pPr>
          </a:lstStyle>
          <a:p>
            <a:fld id="{A6B50053-EC5D-F648-9B13-092A20055004}" type="slidenum">
              <a:rPr lang="en-US" smtClean="0"/>
              <a:pPr/>
              <a:t>‹#›</a:t>
            </a:fld>
            <a:endParaRPr lang="en-US" dirty="0"/>
          </a:p>
        </p:txBody>
      </p:sp>
      <p:sp>
        <p:nvSpPr>
          <p:cNvPr id="11" name="Text Placeholder 2">
            <a:extLst>
              <a:ext uri="{FF2B5EF4-FFF2-40B4-BE49-F238E27FC236}">
                <a16:creationId xmlns:a16="http://schemas.microsoft.com/office/drawing/2014/main" id="{3AE955C8-60FC-DE46-A920-562035BF936E}"/>
              </a:ext>
            </a:extLst>
          </p:cNvPr>
          <p:cNvSpPr txBox="1">
            <a:spLocks/>
          </p:cNvSpPr>
          <p:nvPr userDrawn="1"/>
        </p:nvSpPr>
        <p:spPr>
          <a:xfrm>
            <a:off x="101992" y="6476999"/>
            <a:ext cx="2814637" cy="244475"/>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1100" b="0" i="0" kern="1200">
                <a:solidFill>
                  <a:schemeClr val="bg1">
                    <a:lumMod val="50000"/>
                  </a:schemeClr>
                </a:solidFill>
                <a:latin typeface="Circular Std Book" panose="020B0604020101020102" pitchFamily="34" charset="77"/>
                <a:ea typeface="+mn-ea"/>
                <a:cs typeface="Circular Std Book" panose="020B0604020101020102" pitchFamily="34" charset="77"/>
              </a:defRPr>
            </a:lvl1pPr>
            <a:lvl2pPr marL="534988" indent="-254000" algn="l" defTabSz="914400" rtl="0" eaLnBrk="1" latinLnBrk="0" hangingPunct="1">
              <a:lnSpc>
                <a:spcPct val="90000"/>
              </a:lnSpc>
              <a:spcBef>
                <a:spcPts val="500"/>
              </a:spcBef>
              <a:buFont typeface="Arial"/>
              <a:buChar char="•"/>
              <a:tabLst/>
              <a:defRPr sz="1800" b="0" i="0" kern="1200">
                <a:solidFill>
                  <a:schemeClr val="tx1"/>
                </a:solidFill>
                <a:latin typeface="Circular Std Book" panose="020B0604020101020102" pitchFamily="34" charset="77"/>
                <a:ea typeface="+mn-ea"/>
                <a:cs typeface="Circular Std Book" panose="020B0604020101020102" pitchFamily="34" charset="77"/>
              </a:defRPr>
            </a:lvl2pPr>
            <a:lvl3pPr marL="846138" indent="-239713" algn="l" defTabSz="914400" rtl="0" eaLnBrk="1" latinLnBrk="0" hangingPunct="1">
              <a:lnSpc>
                <a:spcPct val="90000"/>
              </a:lnSpc>
              <a:spcBef>
                <a:spcPts val="500"/>
              </a:spcBef>
              <a:buFont typeface="Arial"/>
              <a:buChar char="•"/>
              <a:tabLst/>
              <a:defRPr sz="1600" b="0" i="0" kern="1200">
                <a:solidFill>
                  <a:schemeClr val="tx1"/>
                </a:solidFill>
                <a:latin typeface="Circular Std Book" panose="020B0604020101020102" pitchFamily="34" charset="77"/>
                <a:ea typeface="+mn-ea"/>
                <a:cs typeface="Circular Std Book" panose="020B0604020101020102" pitchFamily="34" charset="77"/>
              </a:defRPr>
            </a:lvl3pPr>
            <a:lvl4pPr marL="1155700" indent="-225425" algn="l" defTabSz="914400" rtl="0" eaLnBrk="1" latinLnBrk="0" hangingPunct="1">
              <a:lnSpc>
                <a:spcPct val="90000"/>
              </a:lnSpc>
              <a:spcBef>
                <a:spcPts val="500"/>
              </a:spcBef>
              <a:buFont typeface="Arial"/>
              <a:buChar char="•"/>
              <a:tabLst/>
              <a:defRPr sz="1400" b="0" i="0" kern="1200">
                <a:solidFill>
                  <a:schemeClr val="tx1"/>
                </a:solidFill>
                <a:latin typeface="Circular Std Book" panose="020B0604020101020102" pitchFamily="34" charset="77"/>
                <a:ea typeface="+mn-ea"/>
                <a:cs typeface="Circular Std Book" panose="020B0604020101020102" pitchFamily="34" charset="77"/>
              </a:defRPr>
            </a:lvl4pPr>
            <a:lvl5pPr marL="1466850" indent="-254000" algn="l" defTabSz="914400" rtl="0" eaLnBrk="1" latinLnBrk="0" hangingPunct="1">
              <a:lnSpc>
                <a:spcPct val="90000"/>
              </a:lnSpc>
              <a:spcBef>
                <a:spcPts val="500"/>
              </a:spcBef>
              <a:buFont typeface="Arial"/>
              <a:buChar char="•"/>
              <a:tabLst/>
              <a:defRPr sz="1400" b="0" i="0" kern="1200">
                <a:solidFill>
                  <a:schemeClr val="tx1"/>
                </a:solidFill>
                <a:latin typeface="Circular Std Book" panose="020B0604020101020102" pitchFamily="34" charset="77"/>
                <a:ea typeface="+mn-ea"/>
                <a:cs typeface="Circular Std Book" panose="020B0604020101020102" pitchFamily="34" charset="77"/>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 C2CPII 2024</a:t>
            </a:r>
          </a:p>
        </p:txBody>
      </p:sp>
    </p:spTree>
    <p:extLst>
      <p:ext uri="{BB962C8B-B14F-4D97-AF65-F5344CB8AC3E}">
        <p14:creationId xmlns:p14="http://schemas.microsoft.com/office/powerpoint/2010/main" val="3089213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A103C85-0FCC-6C43-8795-D638C0972371}"/>
              </a:ext>
            </a:extLst>
          </p:cNvPr>
          <p:cNvPicPr>
            <a:picLocks noChangeAspect="1"/>
          </p:cNvPicPr>
          <p:nvPr userDrawn="1"/>
        </p:nvPicPr>
        <p:blipFill rotWithShape="1">
          <a:blip r:embed="rId2"/>
          <a:srcRect l="15034" t="53489"/>
          <a:stretch/>
        </p:blipFill>
        <p:spPr>
          <a:xfrm rot="10800000">
            <a:off x="3659429" y="3098803"/>
            <a:ext cx="8532571" cy="3759197"/>
          </a:xfrm>
          <a:prstGeom prst="rect">
            <a:avLst/>
          </a:prstGeom>
        </p:spPr>
      </p:pic>
      <p:sp>
        <p:nvSpPr>
          <p:cNvPr id="4" name="Rectangle 3">
            <a:extLst>
              <a:ext uri="{FF2B5EF4-FFF2-40B4-BE49-F238E27FC236}">
                <a16:creationId xmlns:a16="http://schemas.microsoft.com/office/drawing/2014/main" id="{18027C87-544A-EF44-A331-D0AC454B0E70}"/>
              </a:ext>
            </a:extLst>
          </p:cNvPr>
          <p:cNvSpPr/>
          <p:nvPr userDrawn="1"/>
        </p:nvSpPr>
        <p:spPr>
          <a:xfrm>
            <a:off x="4029075" y="2971799"/>
            <a:ext cx="8162925" cy="388620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88B6CE9E-C631-B942-88E4-CC326ED7F26A}"/>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426445" y="376679"/>
            <a:ext cx="3290136" cy="142958"/>
          </a:xfrm>
          <a:prstGeom prst="rect">
            <a:avLst/>
          </a:prstGeom>
        </p:spPr>
      </p:pic>
      <p:sp>
        <p:nvSpPr>
          <p:cNvPr id="10" name="Body Level One…">
            <a:extLst>
              <a:ext uri="{FF2B5EF4-FFF2-40B4-BE49-F238E27FC236}">
                <a16:creationId xmlns:a16="http://schemas.microsoft.com/office/drawing/2014/main" id="{575EC1A6-33EE-5F4F-8B2C-68253C4D402B}"/>
              </a:ext>
            </a:extLst>
          </p:cNvPr>
          <p:cNvSpPr txBox="1">
            <a:spLocks noGrp="1"/>
          </p:cNvSpPr>
          <p:nvPr>
            <p:ph type="body" idx="1"/>
          </p:nvPr>
        </p:nvSpPr>
        <p:spPr>
          <a:xfrm>
            <a:off x="838200" y="2323575"/>
            <a:ext cx="10515600" cy="4157745"/>
          </a:xfrm>
          <a:prstGeom prst="rect">
            <a:avLst/>
          </a:prstGeom>
        </p:spPr>
        <p:txBody>
          <a:bodyPr>
            <a:normAutofit/>
          </a:bodyPr>
          <a:lstStyle>
            <a:lvl1pPr>
              <a:buClr>
                <a:schemeClr val="tx2"/>
              </a:buClr>
              <a:defRPr sz="2000">
                <a:solidFill>
                  <a:schemeClr val="tx1"/>
                </a:solidFill>
              </a:defRPr>
            </a:lvl1pPr>
            <a:lvl2pPr marL="493713" indent="-254000">
              <a:buClr>
                <a:schemeClr val="tx2"/>
              </a:buClr>
              <a:tabLst/>
              <a:defRPr sz="1800">
                <a:solidFill>
                  <a:schemeClr val="tx1"/>
                </a:solidFill>
              </a:defRPr>
            </a:lvl2pPr>
            <a:lvl3pPr marL="762000" indent="-241300">
              <a:buClr>
                <a:schemeClr val="tx2"/>
              </a:buClr>
              <a:tabLst/>
              <a:defRPr sz="1600">
                <a:solidFill>
                  <a:schemeClr val="tx1"/>
                </a:solidFill>
              </a:defRPr>
            </a:lvl3pPr>
            <a:lvl4pPr marL="1071563" indent="-254000">
              <a:buClr>
                <a:schemeClr val="tx2"/>
              </a:buClr>
              <a:tabLst/>
              <a:defRPr sz="1400">
                <a:solidFill>
                  <a:schemeClr val="tx1"/>
                </a:solidFill>
              </a:defRPr>
            </a:lvl4pPr>
            <a:lvl5pPr marL="1339850" indent="-225425">
              <a:buClr>
                <a:schemeClr val="tx2"/>
              </a:buClr>
              <a:tabLst/>
              <a:defRPr sz="1400">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1" name="Title 1">
            <a:extLst>
              <a:ext uri="{FF2B5EF4-FFF2-40B4-BE49-F238E27FC236}">
                <a16:creationId xmlns:a16="http://schemas.microsoft.com/office/drawing/2014/main" id="{6CF35DCE-24DE-6649-AAA6-A06977840ACB}"/>
              </a:ext>
            </a:extLst>
          </p:cNvPr>
          <p:cNvSpPr>
            <a:spLocks noGrp="1"/>
          </p:cNvSpPr>
          <p:nvPr>
            <p:ph type="title" hasCustomPrompt="1"/>
          </p:nvPr>
        </p:nvSpPr>
        <p:spPr>
          <a:xfrm>
            <a:off x="838200" y="758825"/>
            <a:ext cx="10515600" cy="1325563"/>
          </a:xfrm>
        </p:spPr>
        <p:txBody>
          <a:bodyPr>
            <a:normAutofit/>
          </a:bodyPr>
          <a:lstStyle>
            <a:lvl1pPr>
              <a:defRPr sz="4400"/>
            </a:lvl1pPr>
          </a:lstStyle>
          <a:p>
            <a:r>
              <a:rPr lang="en-GB" dirty="0"/>
              <a:t>TITLE</a:t>
            </a:r>
            <a:endParaRPr lang="en-US" dirty="0"/>
          </a:p>
        </p:txBody>
      </p:sp>
      <p:sp>
        <p:nvSpPr>
          <p:cNvPr id="3" name="Slide Number Placeholder 2">
            <a:extLst>
              <a:ext uri="{FF2B5EF4-FFF2-40B4-BE49-F238E27FC236}">
                <a16:creationId xmlns:a16="http://schemas.microsoft.com/office/drawing/2014/main" id="{132CE94F-DED9-AE41-B593-0CEC2B0961DE}"/>
              </a:ext>
            </a:extLst>
          </p:cNvPr>
          <p:cNvSpPr>
            <a:spLocks noGrp="1"/>
          </p:cNvSpPr>
          <p:nvPr>
            <p:ph type="sldNum" sz="quarter" idx="10"/>
          </p:nvPr>
        </p:nvSpPr>
        <p:spPr/>
        <p:txBody>
          <a:bodyPr/>
          <a:lstStyle>
            <a:lvl1pPr>
              <a:defRPr>
                <a:solidFill>
                  <a:schemeClr val="tx1"/>
                </a:solidFill>
              </a:defRPr>
            </a:lvl1pPr>
          </a:lstStyle>
          <a:p>
            <a:fld id="{A6B50053-EC5D-F648-9B13-092A20055004}" type="slidenum">
              <a:rPr lang="en-US" smtClean="0"/>
              <a:pPr/>
              <a:t>‹#›</a:t>
            </a:fld>
            <a:endParaRPr lang="en-US" dirty="0"/>
          </a:p>
        </p:txBody>
      </p:sp>
      <p:sp>
        <p:nvSpPr>
          <p:cNvPr id="12" name="Text Placeholder 2">
            <a:extLst>
              <a:ext uri="{FF2B5EF4-FFF2-40B4-BE49-F238E27FC236}">
                <a16:creationId xmlns:a16="http://schemas.microsoft.com/office/drawing/2014/main" id="{5887D416-288B-5B47-8824-B5F410C6AFB0}"/>
              </a:ext>
            </a:extLst>
          </p:cNvPr>
          <p:cNvSpPr txBox="1">
            <a:spLocks/>
          </p:cNvSpPr>
          <p:nvPr userDrawn="1"/>
        </p:nvSpPr>
        <p:spPr>
          <a:xfrm>
            <a:off x="101992" y="6476999"/>
            <a:ext cx="2814637" cy="244475"/>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1100" b="0" i="0" kern="1200">
                <a:solidFill>
                  <a:schemeClr val="bg1">
                    <a:lumMod val="50000"/>
                  </a:schemeClr>
                </a:solidFill>
                <a:latin typeface="Circular Std Book" panose="020B0604020101020102" pitchFamily="34" charset="77"/>
                <a:ea typeface="+mn-ea"/>
                <a:cs typeface="Circular Std Book" panose="020B0604020101020102" pitchFamily="34" charset="77"/>
              </a:defRPr>
            </a:lvl1pPr>
            <a:lvl2pPr marL="534988" indent="-254000" algn="l" defTabSz="914400" rtl="0" eaLnBrk="1" latinLnBrk="0" hangingPunct="1">
              <a:lnSpc>
                <a:spcPct val="90000"/>
              </a:lnSpc>
              <a:spcBef>
                <a:spcPts val="500"/>
              </a:spcBef>
              <a:buFont typeface="Arial"/>
              <a:buChar char="•"/>
              <a:tabLst/>
              <a:defRPr sz="1800" b="0" i="0" kern="1200">
                <a:solidFill>
                  <a:schemeClr val="tx1"/>
                </a:solidFill>
                <a:latin typeface="Circular Std Book" panose="020B0604020101020102" pitchFamily="34" charset="77"/>
                <a:ea typeface="+mn-ea"/>
                <a:cs typeface="Circular Std Book" panose="020B0604020101020102" pitchFamily="34" charset="77"/>
              </a:defRPr>
            </a:lvl2pPr>
            <a:lvl3pPr marL="846138" indent="-239713" algn="l" defTabSz="914400" rtl="0" eaLnBrk="1" latinLnBrk="0" hangingPunct="1">
              <a:lnSpc>
                <a:spcPct val="90000"/>
              </a:lnSpc>
              <a:spcBef>
                <a:spcPts val="500"/>
              </a:spcBef>
              <a:buFont typeface="Arial"/>
              <a:buChar char="•"/>
              <a:tabLst/>
              <a:defRPr sz="1600" b="0" i="0" kern="1200">
                <a:solidFill>
                  <a:schemeClr val="tx1"/>
                </a:solidFill>
                <a:latin typeface="Circular Std Book" panose="020B0604020101020102" pitchFamily="34" charset="77"/>
                <a:ea typeface="+mn-ea"/>
                <a:cs typeface="Circular Std Book" panose="020B0604020101020102" pitchFamily="34" charset="77"/>
              </a:defRPr>
            </a:lvl3pPr>
            <a:lvl4pPr marL="1155700" indent="-225425" algn="l" defTabSz="914400" rtl="0" eaLnBrk="1" latinLnBrk="0" hangingPunct="1">
              <a:lnSpc>
                <a:spcPct val="90000"/>
              </a:lnSpc>
              <a:spcBef>
                <a:spcPts val="500"/>
              </a:spcBef>
              <a:buFont typeface="Arial"/>
              <a:buChar char="•"/>
              <a:tabLst/>
              <a:defRPr sz="1400" b="0" i="0" kern="1200">
                <a:solidFill>
                  <a:schemeClr val="tx1"/>
                </a:solidFill>
                <a:latin typeface="Circular Std Book" panose="020B0604020101020102" pitchFamily="34" charset="77"/>
                <a:ea typeface="+mn-ea"/>
                <a:cs typeface="Circular Std Book" panose="020B0604020101020102" pitchFamily="34" charset="77"/>
              </a:defRPr>
            </a:lvl4pPr>
            <a:lvl5pPr marL="1466850" indent="-254000" algn="l" defTabSz="914400" rtl="0" eaLnBrk="1" latinLnBrk="0" hangingPunct="1">
              <a:lnSpc>
                <a:spcPct val="90000"/>
              </a:lnSpc>
              <a:spcBef>
                <a:spcPts val="500"/>
              </a:spcBef>
              <a:buFont typeface="Arial"/>
              <a:buChar char="•"/>
              <a:tabLst/>
              <a:defRPr sz="1400" b="0" i="0" kern="1200">
                <a:solidFill>
                  <a:schemeClr val="tx1"/>
                </a:solidFill>
                <a:latin typeface="Circular Std Book" panose="020B0604020101020102" pitchFamily="34" charset="77"/>
                <a:ea typeface="+mn-ea"/>
                <a:cs typeface="Circular Std Book" panose="020B0604020101020102" pitchFamily="34" charset="77"/>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 C2CPII 2024</a:t>
            </a:r>
          </a:p>
        </p:txBody>
      </p:sp>
    </p:spTree>
    <p:extLst>
      <p:ext uri="{BB962C8B-B14F-4D97-AF65-F5344CB8AC3E}">
        <p14:creationId xmlns:p14="http://schemas.microsoft.com/office/powerpoint/2010/main" val="3600566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08EBFB-5E27-E94E-9607-84602AC2DB73}"/>
              </a:ext>
            </a:extLst>
          </p:cNvPr>
          <p:cNvPicPr>
            <a:picLocks noChangeAspect="1"/>
          </p:cNvPicPr>
          <p:nvPr userDrawn="1"/>
        </p:nvPicPr>
        <p:blipFill rotWithShape="1">
          <a:blip r:embed="rId2" cstate="hqprint">
            <a:alphaModFix amt="12000"/>
            <a:extLst>
              <a:ext uri="{28A0092B-C50C-407E-A947-70E740481C1C}">
                <a14:useLocalDpi xmlns:a14="http://schemas.microsoft.com/office/drawing/2010/main"/>
              </a:ext>
            </a:extLst>
          </a:blip>
          <a:srcRect l="-24088" t="-14275"/>
          <a:stretch/>
        </p:blipFill>
        <p:spPr>
          <a:xfrm>
            <a:off x="886861" y="2321527"/>
            <a:ext cx="10734868" cy="4504207"/>
          </a:xfrm>
          <a:prstGeom prst="rect">
            <a:avLst/>
          </a:prstGeom>
        </p:spPr>
      </p:pic>
      <p:sp>
        <p:nvSpPr>
          <p:cNvPr id="5" name="Rectangle 4">
            <a:extLst>
              <a:ext uri="{FF2B5EF4-FFF2-40B4-BE49-F238E27FC236}">
                <a16:creationId xmlns:a16="http://schemas.microsoft.com/office/drawing/2014/main" id="{3A3F575E-132B-A641-9484-8DAE9466FB09}"/>
              </a:ext>
            </a:extLst>
          </p:cNvPr>
          <p:cNvSpPr/>
          <p:nvPr userDrawn="1"/>
        </p:nvSpPr>
        <p:spPr>
          <a:xfrm>
            <a:off x="11598445" y="-32266"/>
            <a:ext cx="593555" cy="6890266"/>
          </a:xfrm>
          <a:prstGeom prst="rect">
            <a:avLst/>
          </a:prstGeom>
          <a:solidFill>
            <a:srgbClr val="00C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F8E5467-EB6A-124A-BB84-852BC2D0946C}"/>
              </a:ext>
            </a:extLst>
          </p:cNvPr>
          <p:cNvPicPr>
            <a:picLocks noChangeAspect="1"/>
          </p:cNvPicPr>
          <p:nvPr userDrawn="1"/>
        </p:nvPicPr>
        <p:blipFill rotWithShape="1">
          <a:blip r:embed="rId3" cstate="hqprint">
            <a:alphaModFix amt="50000"/>
            <a:extLst>
              <a:ext uri="{28A0092B-C50C-407E-A947-70E740481C1C}">
                <a14:useLocalDpi xmlns:a14="http://schemas.microsoft.com/office/drawing/2010/main"/>
              </a:ext>
            </a:extLst>
          </a:blip>
          <a:srcRect/>
          <a:stretch/>
        </p:blipFill>
        <p:spPr>
          <a:xfrm>
            <a:off x="11597269" y="2865125"/>
            <a:ext cx="594732" cy="3960610"/>
          </a:xfrm>
          <a:prstGeom prst="rect">
            <a:avLst/>
          </a:prstGeom>
        </p:spPr>
      </p:pic>
      <p:sp>
        <p:nvSpPr>
          <p:cNvPr id="3" name="Slide Number Placeholder 2">
            <a:extLst>
              <a:ext uri="{FF2B5EF4-FFF2-40B4-BE49-F238E27FC236}">
                <a16:creationId xmlns:a16="http://schemas.microsoft.com/office/drawing/2014/main" id="{132CE94F-DED9-AE41-B593-0CEC2B0961DE}"/>
              </a:ext>
            </a:extLst>
          </p:cNvPr>
          <p:cNvSpPr>
            <a:spLocks noGrp="1"/>
          </p:cNvSpPr>
          <p:nvPr>
            <p:ph type="sldNum" sz="quarter" idx="10"/>
          </p:nvPr>
        </p:nvSpPr>
        <p:spPr/>
        <p:txBody>
          <a:bodyPr/>
          <a:lstStyle>
            <a:lvl1pPr>
              <a:defRPr>
                <a:solidFill>
                  <a:schemeClr val="bg1"/>
                </a:solidFill>
              </a:defRPr>
            </a:lvl1pPr>
          </a:lstStyle>
          <a:p>
            <a:fld id="{A6B50053-EC5D-F648-9B13-092A20055004}" type="slidenum">
              <a:rPr lang="en-US" smtClean="0"/>
              <a:pPr/>
              <a:t>‹#›</a:t>
            </a:fld>
            <a:endParaRPr lang="en-US" dirty="0"/>
          </a:p>
        </p:txBody>
      </p:sp>
      <p:pic>
        <p:nvPicPr>
          <p:cNvPr id="8" name="Picture 7">
            <a:extLst>
              <a:ext uri="{FF2B5EF4-FFF2-40B4-BE49-F238E27FC236}">
                <a16:creationId xmlns:a16="http://schemas.microsoft.com/office/drawing/2014/main" id="{88B6CE9E-C631-B942-88E4-CC326ED7F26A}"/>
              </a:ext>
            </a:extLst>
          </p:cNvPr>
          <p:cNvPicPr>
            <a:picLocks noChangeAspect="1"/>
          </p:cNvPicPr>
          <p:nvPr userDrawn="1"/>
        </p:nvPicPr>
        <p:blipFill>
          <a:blip r:embed="rId4" cstate="hqprint">
            <a:extLst>
              <a:ext uri="{28A0092B-C50C-407E-A947-70E740481C1C}">
                <a14:useLocalDpi xmlns:a14="http://schemas.microsoft.com/office/drawing/2010/main"/>
              </a:ext>
            </a:extLst>
          </a:blip>
          <a:srcRect/>
          <a:stretch/>
        </p:blipFill>
        <p:spPr>
          <a:xfrm>
            <a:off x="426445" y="376679"/>
            <a:ext cx="3290136" cy="142958"/>
          </a:xfrm>
          <a:prstGeom prst="rect">
            <a:avLst/>
          </a:prstGeom>
        </p:spPr>
      </p:pic>
      <p:sp>
        <p:nvSpPr>
          <p:cNvPr id="10" name="Body Level One…">
            <a:extLst>
              <a:ext uri="{FF2B5EF4-FFF2-40B4-BE49-F238E27FC236}">
                <a16:creationId xmlns:a16="http://schemas.microsoft.com/office/drawing/2014/main" id="{CA6D8E73-FA27-6C49-8CE0-95CE0DD6C3C2}"/>
              </a:ext>
            </a:extLst>
          </p:cNvPr>
          <p:cNvSpPr txBox="1">
            <a:spLocks noGrp="1"/>
          </p:cNvSpPr>
          <p:nvPr>
            <p:ph type="body" idx="1"/>
          </p:nvPr>
        </p:nvSpPr>
        <p:spPr>
          <a:xfrm>
            <a:off x="838200" y="2323575"/>
            <a:ext cx="10515600" cy="4157745"/>
          </a:xfrm>
          <a:prstGeom prst="rect">
            <a:avLst/>
          </a:prstGeom>
        </p:spPr>
        <p:txBody>
          <a:bodyPr>
            <a:normAutofit/>
          </a:bodyPr>
          <a:lstStyle>
            <a:lvl1pPr>
              <a:buClr>
                <a:schemeClr val="tx2"/>
              </a:buClr>
              <a:defRPr sz="2000">
                <a:solidFill>
                  <a:schemeClr val="tx1"/>
                </a:solidFill>
              </a:defRPr>
            </a:lvl1pPr>
            <a:lvl2pPr marL="493713" indent="-254000">
              <a:buClr>
                <a:schemeClr val="tx2"/>
              </a:buClr>
              <a:tabLst/>
              <a:defRPr sz="1800">
                <a:solidFill>
                  <a:schemeClr val="tx1"/>
                </a:solidFill>
              </a:defRPr>
            </a:lvl2pPr>
            <a:lvl3pPr marL="762000" indent="-241300">
              <a:buClr>
                <a:schemeClr val="tx2"/>
              </a:buClr>
              <a:tabLst/>
              <a:defRPr sz="1600">
                <a:solidFill>
                  <a:schemeClr val="tx1"/>
                </a:solidFill>
              </a:defRPr>
            </a:lvl3pPr>
            <a:lvl4pPr marL="1071563" indent="-254000">
              <a:buClr>
                <a:schemeClr val="tx2"/>
              </a:buClr>
              <a:tabLst/>
              <a:defRPr sz="1400">
                <a:solidFill>
                  <a:schemeClr val="tx1"/>
                </a:solidFill>
              </a:defRPr>
            </a:lvl4pPr>
            <a:lvl5pPr marL="1339850" indent="-225425">
              <a:buClr>
                <a:schemeClr val="tx2"/>
              </a:buClr>
              <a:tabLst/>
              <a:defRPr sz="1400">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1" name="Title 1">
            <a:extLst>
              <a:ext uri="{FF2B5EF4-FFF2-40B4-BE49-F238E27FC236}">
                <a16:creationId xmlns:a16="http://schemas.microsoft.com/office/drawing/2014/main" id="{CAB827FA-8253-C64D-94AE-38396CB06B4A}"/>
              </a:ext>
            </a:extLst>
          </p:cNvPr>
          <p:cNvSpPr>
            <a:spLocks noGrp="1"/>
          </p:cNvSpPr>
          <p:nvPr>
            <p:ph type="title" hasCustomPrompt="1"/>
          </p:nvPr>
        </p:nvSpPr>
        <p:spPr>
          <a:xfrm>
            <a:off x="838200" y="758825"/>
            <a:ext cx="10515600" cy="1325563"/>
          </a:xfrm>
        </p:spPr>
        <p:txBody>
          <a:bodyPr>
            <a:normAutofit/>
          </a:bodyPr>
          <a:lstStyle>
            <a:lvl1pPr>
              <a:defRPr sz="4400"/>
            </a:lvl1pPr>
          </a:lstStyle>
          <a:p>
            <a:r>
              <a:rPr lang="en-GB" dirty="0"/>
              <a:t>TITLE</a:t>
            </a:r>
            <a:endParaRPr lang="en-US" dirty="0"/>
          </a:p>
        </p:txBody>
      </p:sp>
      <p:sp>
        <p:nvSpPr>
          <p:cNvPr id="14" name="Text Placeholder 2">
            <a:extLst>
              <a:ext uri="{FF2B5EF4-FFF2-40B4-BE49-F238E27FC236}">
                <a16:creationId xmlns:a16="http://schemas.microsoft.com/office/drawing/2014/main" id="{1AD6FA6E-073F-174C-A8C4-07824BB87567}"/>
              </a:ext>
            </a:extLst>
          </p:cNvPr>
          <p:cNvSpPr txBox="1">
            <a:spLocks/>
          </p:cNvSpPr>
          <p:nvPr userDrawn="1"/>
        </p:nvSpPr>
        <p:spPr>
          <a:xfrm>
            <a:off x="101992" y="6476999"/>
            <a:ext cx="2814637" cy="244475"/>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1100" b="0" i="0" kern="1200">
                <a:solidFill>
                  <a:schemeClr val="bg1">
                    <a:lumMod val="50000"/>
                  </a:schemeClr>
                </a:solidFill>
                <a:latin typeface="Circular Std Book" panose="020B0604020101020102" pitchFamily="34" charset="77"/>
                <a:ea typeface="+mn-ea"/>
                <a:cs typeface="Circular Std Book" panose="020B0604020101020102" pitchFamily="34" charset="77"/>
              </a:defRPr>
            </a:lvl1pPr>
            <a:lvl2pPr marL="534988" indent="-254000" algn="l" defTabSz="914400" rtl="0" eaLnBrk="1" latinLnBrk="0" hangingPunct="1">
              <a:lnSpc>
                <a:spcPct val="90000"/>
              </a:lnSpc>
              <a:spcBef>
                <a:spcPts val="500"/>
              </a:spcBef>
              <a:buFont typeface="Arial"/>
              <a:buChar char="•"/>
              <a:tabLst/>
              <a:defRPr sz="1800" b="0" i="0" kern="1200">
                <a:solidFill>
                  <a:schemeClr val="tx1"/>
                </a:solidFill>
                <a:latin typeface="Circular Std Book" panose="020B0604020101020102" pitchFamily="34" charset="77"/>
                <a:ea typeface="+mn-ea"/>
                <a:cs typeface="Circular Std Book" panose="020B0604020101020102" pitchFamily="34" charset="77"/>
              </a:defRPr>
            </a:lvl2pPr>
            <a:lvl3pPr marL="846138" indent="-239713" algn="l" defTabSz="914400" rtl="0" eaLnBrk="1" latinLnBrk="0" hangingPunct="1">
              <a:lnSpc>
                <a:spcPct val="90000"/>
              </a:lnSpc>
              <a:spcBef>
                <a:spcPts val="500"/>
              </a:spcBef>
              <a:buFont typeface="Arial"/>
              <a:buChar char="•"/>
              <a:tabLst/>
              <a:defRPr sz="1600" b="0" i="0" kern="1200">
                <a:solidFill>
                  <a:schemeClr val="tx1"/>
                </a:solidFill>
                <a:latin typeface="Circular Std Book" panose="020B0604020101020102" pitchFamily="34" charset="77"/>
                <a:ea typeface="+mn-ea"/>
                <a:cs typeface="Circular Std Book" panose="020B0604020101020102" pitchFamily="34" charset="77"/>
              </a:defRPr>
            </a:lvl3pPr>
            <a:lvl4pPr marL="1155700" indent="-225425" algn="l" defTabSz="914400" rtl="0" eaLnBrk="1" latinLnBrk="0" hangingPunct="1">
              <a:lnSpc>
                <a:spcPct val="90000"/>
              </a:lnSpc>
              <a:spcBef>
                <a:spcPts val="500"/>
              </a:spcBef>
              <a:buFont typeface="Arial"/>
              <a:buChar char="•"/>
              <a:tabLst/>
              <a:defRPr sz="1400" b="0" i="0" kern="1200">
                <a:solidFill>
                  <a:schemeClr val="tx1"/>
                </a:solidFill>
                <a:latin typeface="Circular Std Book" panose="020B0604020101020102" pitchFamily="34" charset="77"/>
                <a:ea typeface="+mn-ea"/>
                <a:cs typeface="Circular Std Book" panose="020B0604020101020102" pitchFamily="34" charset="77"/>
              </a:defRPr>
            </a:lvl4pPr>
            <a:lvl5pPr marL="1466850" indent="-254000" algn="l" defTabSz="914400" rtl="0" eaLnBrk="1" latinLnBrk="0" hangingPunct="1">
              <a:lnSpc>
                <a:spcPct val="90000"/>
              </a:lnSpc>
              <a:spcBef>
                <a:spcPts val="500"/>
              </a:spcBef>
              <a:buFont typeface="Arial"/>
              <a:buChar char="•"/>
              <a:tabLst/>
              <a:defRPr sz="1400" b="0" i="0" kern="1200">
                <a:solidFill>
                  <a:schemeClr val="tx1"/>
                </a:solidFill>
                <a:latin typeface="Circular Std Book" panose="020B0604020101020102" pitchFamily="34" charset="77"/>
                <a:ea typeface="+mn-ea"/>
                <a:cs typeface="Circular Std Book" panose="020B0604020101020102" pitchFamily="34" charset="77"/>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 C2CPII 2024</a:t>
            </a:r>
          </a:p>
        </p:txBody>
      </p:sp>
    </p:spTree>
    <p:extLst>
      <p:ext uri="{BB962C8B-B14F-4D97-AF65-F5344CB8AC3E}">
        <p14:creationId xmlns:p14="http://schemas.microsoft.com/office/powerpoint/2010/main" val="2435279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13A30E-F540-164C-83BC-A4A86347498B}"/>
              </a:ext>
            </a:extLst>
          </p:cNvPr>
          <p:cNvSpPr/>
          <p:nvPr userDrawn="1"/>
        </p:nvSpPr>
        <p:spPr>
          <a:xfrm>
            <a:off x="11598445" y="-32266"/>
            <a:ext cx="593555" cy="6890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04824645-C015-B34E-A7FB-53AB716048F5}"/>
              </a:ext>
            </a:extLst>
          </p:cNvPr>
          <p:cNvSpPr>
            <a:spLocks noGrp="1"/>
          </p:cNvSpPr>
          <p:nvPr>
            <p:ph type="sldNum" sz="quarter" idx="10"/>
          </p:nvPr>
        </p:nvSpPr>
        <p:spPr/>
        <p:txBody>
          <a:bodyPr/>
          <a:lstStyle>
            <a:lvl1pPr>
              <a:defRPr>
                <a:solidFill>
                  <a:schemeClr val="bg1"/>
                </a:solidFill>
              </a:defRPr>
            </a:lvl1pPr>
          </a:lstStyle>
          <a:p>
            <a:fld id="{A6B50053-EC5D-F648-9B13-092A20055004}" type="slidenum">
              <a:rPr lang="en-US" smtClean="0"/>
              <a:pPr/>
              <a:t>‹#›</a:t>
            </a:fld>
            <a:endParaRPr lang="en-US" dirty="0"/>
          </a:p>
        </p:txBody>
      </p:sp>
      <p:pic>
        <p:nvPicPr>
          <p:cNvPr id="9" name="Picture 8">
            <a:extLst>
              <a:ext uri="{FF2B5EF4-FFF2-40B4-BE49-F238E27FC236}">
                <a16:creationId xmlns:a16="http://schemas.microsoft.com/office/drawing/2014/main" id="{493F05E9-05E9-034D-A89A-74CA077CD459}"/>
              </a:ext>
            </a:extLst>
          </p:cNvPr>
          <p:cNvPicPr>
            <a:picLocks noChangeAspect="1"/>
          </p:cNvPicPr>
          <p:nvPr userDrawn="1"/>
        </p:nvPicPr>
        <p:blipFill rotWithShape="1">
          <a:blip r:embed="rId2" cstate="hqprint">
            <a:alphaModFix amt="15000"/>
            <a:extLst>
              <a:ext uri="{28A0092B-C50C-407E-A947-70E740481C1C}">
                <a14:useLocalDpi xmlns:a14="http://schemas.microsoft.com/office/drawing/2010/main"/>
              </a:ext>
            </a:extLst>
          </a:blip>
          <a:srcRect t="-5386"/>
          <a:stretch/>
        </p:blipFill>
        <p:spPr>
          <a:xfrm>
            <a:off x="3046755" y="2685529"/>
            <a:ext cx="8540642" cy="4174761"/>
          </a:xfrm>
          <a:prstGeom prst="rect">
            <a:avLst/>
          </a:prstGeom>
        </p:spPr>
      </p:pic>
      <p:pic>
        <p:nvPicPr>
          <p:cNvPr id="10" name="Picture 9">
            <a:extLst>
              <a:ext uri="{FF2B5EF4-FFF2-40B4-BE49-F238E27FC236}">
                <a16:creationId xmlns:a16="http://schemas.microsoft.com/office/drawing/2014/main" id="{23B4C2A0-CF95-CD41-B0CF-F264EC18FC41}"/>
              </a:ext>
            </a:extLst>
          </p:cNvPr>
          <p:cNvPicPr>
            <a:picLocks noChangeAspect="1"/>
          </p:cNvPicPr>
          <p:nvPr userDrawn="1"/>
        </p:nvPicPr>
        <p:blipFill rotWithShape="1">
          <a:blip r:embed="rId3" cstate="hqprint">
            <a:alphaModFix amt="50000"/>
            <a:extLst>
              <a:ext uri="{28A0092B-C50C-407E-A947-70E740481C1C}">
                <a14:useLocalDpi xmlns:a14="http://schemas.microsoft.com/office/drawing/2010/main"/>
              </a:ext>
            </a:extLst>
          </a:blip>
          <a:srcRect/>
          <a:stretch/>
        </p:blipFill>
        <p:spPr>
          <a:xfrm>
            <a:off x="11597269" y="2884691"/>
            <a:ext cx="594732" cy="3960610"/>
          </a:xfrm>
          <a:prstGeom prst="rect">
            <a:avLst/>
          </a:prstGeom>
        </p:spPr>
      </p:pic>
      <p:pic>
        <p:nvPicPr>
          <p:cNvPr id="13" name="Picture 12">
            <a:extLst>
              <a:ext uri="{FF2B5EF4-FFF2-40B4-BE49-F238E27FC236}">
                <a16:creationId xmlns:a16="http://schemas.microsoft.com/office/drawing/2014/main" id="{15EDE492-7293-3648-9181-04C9C53A0192}"/>
              </a:ext>
            </a:extLst>
          </p:cNvPr>
          <p:cNvPicPr>
            <a:picLocks noChangeAspect="1"/>
          </p:cNvPicPr>
          <p:nvPr userDrawn="1"/>
        </p:nvPicPr>
        <p:blipFill>
          <a:blip r:embed="rId4" cstate="hqprint">
            <a:extLst>
              <a:ext uri="{28A0092B-C50C-407E-A947-70E740481C1C}">
                <a14:useLocalDpi xmlns:a14="http://schemas.microsoft.com/office/drawing/2010/main"/>
              </a:ext>
            </a:extLst>
          </a:blip>
          <a:srcRect/>
          <a:stretch/>
        </p:blipFill>
        <p:spPr>
          <a:xfrm>
            <a:off x="426445" y="376679"/>
            <a:ext cx="3290136" cy="142958"/>
          </a:xfrm>
          <a:prstGeom prst="rect">
            <a:avLst/>
          </a:prstGeom>
        </p:spPr>
      </p:pic>
      <p:sp>
        <p:nvSpPr>
          <p:cNvPr id="14" name="Body Level One…">
            <a:extLst>
              <a:ext uri="{FF2B5EF4-FFF2-40B4-BE49-F238E27FC236}">
                <a16:creationId xmlns:a16="http://schemas.microsoft.com/office/drawing/2014/main" id="{37FE07C6-0BB8-264D-9A84-DE6141FA6C28}"/>
              </a:ext>
            </a:extLst>
          </p:cNvPr>
          <p:cNvSpPr txBox="1">
            <a:spLocks noGrp="1"/>
          </p:cNvSpPr>
          <p:nvPr>
            <p:ph type="body" idx="1"/>
          </p:nvPr>
        </p:nvSpPr>
        <p:spPr>
          <a:xfrm>
            <a:off x="838200" y="2323575"/>
            <a:ext cx="10515600" cy="4157745"/>
          </a:xfrm>
          <a:prstGeom prst="rect">
            <a:avLst/>
          </a:prstGeom>
        </p:spPr>
        <p:txBody>
          <a:bodyPr/>
          <a:lstStyle>
            <a:lvl1pPr>
              <a:buClr>
                <a:schemeClr val="accent1"/>
              </a:buClr>
              <a:defRPr sz="2000">
                <a:solidFill>
                  <a:schemeClr val="tx1"/>
                </a:solidFill>
              </a:defRPr>
            </a:lvl1pPr>
            <a:lvl2pPr marL="493713" indent="-254000">
              <a:buClr>
                <a:schemeClr val="accent1"/>
              </a:buClr>
              <a:tabLst/>
              <a:defRPr sz="1800">
                <a:solidFill>
                  <a:schemeClr val="tx1"/>
                </a:solidFill>
              </a:defRPr>
            </a:lvl2pPr>
            <a:lvl3pPr marL="762000" indent="-254000">
              <a:buClr>
                <a:schemeClr val="accent1"/>
              </a:buClr>
              <a:tabLst/>
              <a:defRPr sz="1600">
                <a:solidFill>
                  <a:schemeClr val="tx1"/>
                </a:solidFill>
              </a:defRPr>
            </a:lvl3pPr>
            <a:lvl4pPr marL="1071563" indent="-254000">
              <a:buClr>
                <a:schemeClr val="accent1"/>
              </a:buClr>
              <a:tabLst/>
              <a:defRPr sz="1400">
                <a:solidFill>
                  <a:schemeClr val="tx1"/>
                </a:solidFill>
              </a:defRPr>
            </a:lvl4pPr>
            <a:lvl5pPr marL="1339850" indent="-225425">
              <a:buClr>
                <a:schemeClr val="accent1"/>
              </a:buClr>
              <a:tabLst/>
              <a:defRPr sz="1400">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1" name="Title 1">
            <a:extLst>
              <a:ext uri="{FF2B5EF4-FFF2-40B4-BE49-F238E27FC236}">
                <a16:creationId xmlns:a16="http://schemas.microsoft.com/office/drawing/2014/main" id="{A14337AB-EDBE-BE4B-B04B-D949E6B76BC3}"/>
              </a:ext>
            </a:extLst>
          </p:cNvPr>
          <p:cNvSpPr>
            <a:spLocks noGrp="1"/>
          </p:cNvSpPr>
          <p:nvPr>
            <p:ph type="title" hasCustomPrompt="1"/>
          </p:nvPr>
        </p:nvSpPr>
        <p:spPr>
          <a:xfrm>
            <a:off x="838200" y="758825"/>
            <a:ext cx="10515600" cy="1325563"/>
          </a:xfrm>
        </p:spPr>
        <p:txBody>
          <a:bodyPr>
            <a:normAutofit/>
          </a:bodyPr>
          <a:lstStyle>
            <a:lvl1pPr>
              <a:defRPr sz="4400"/>
            </a:lvl1pPr>
          </a:lstStyle>
          <a:p>
            <a:r>
              <a:rPr lang="en-GB" dirty="0"/>
              <a:t>TITLE</a:t>
            </a:r>
            <a:endParaRPr lang="en-US" dirty="0"/>
          </a:p>
        </p:txBody>
      </p:sp>
      <p:sp>
        <p:nvSpPr>
          <p:cNvPr id="15" name="Text Placeholder 2">
            <a:extLst>
              <a:ext uri="{FF2B5EF4-FFF2-40B4-BE49-F238E27FC236}">
                <a16:creationId xmlns:a16="http://schemas.microsoft.com/office/drawing/2014/main" id="{442E3C97-3C58-0944-AB44-4100ACEC03B0}"/>
              </a:ext>
            </a:extLst>
          </p:cNvPr>
          <p:cNvSpPr txBox="1">
            <a:spLocks/>
          </p:cNvSpPr>
          <p:nvPr userDrawn="1"/>
        </p:nvSpPr>
        <p:spPr>
          <a:xfrm>
            <a:off x="101992" y="6476999"/>
            <a:ext cx="2814637" cy="244475"/>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1100" b="0" i="0" kern="1200">
                <a:solidFill>
                  <a:schemeClr val="bg1">
                    <a:lumMod val="50000"/>
                  </a:schemeClr>
                </a:solidFill>
                <a:latin typeface="Circular Std Book" panose="020B0604020101020102" pitchFamily="34" charset="77"/>
                <a:ea typeface="+mn-ea"/>
                <a:cs typeface="Circular Std Book" panose="020B0604020101020102" pitchFamily="34" charset="77"/>
              </a:defRPr>
            </a:lvl1pPr>
            <a:lvl2pPr marL="534988" indent="-254000" algn="l" defTabSz="914400" rtl="0" eaLnBrk="1" latinLnBrk="0" hangingPunct="1">
              <a:lnSpc>
                <a:spcPct val="90000"/>
              </a:lnSpc>
              <a:spcBef>
                <a:spcPts val="500"/>
              </a:spcBef>
              <a:buFont typeface="Arial"/>
              <a:buChar char="•"/>
              <a:tabLst/>
              <a:defRPr sz="1800" b="0" i="0" kern="1200">
                <a:solidFill>
                  <a:schemeClr val="tx1"/>
                </a:solidFill>
                <a:latin typeface="Circular Std Book" panose="020B0604020101020102" pitchFamily="34" charset="77"/>
                <a:ea typeface="+mn-ea"/>
                <a:cs typeface="Circular Std Book" panose="020B0604020101020102" pitchFamily="34" charset="77"/>
              </a:defRPr>
            </a:lvl2pPr>
            <a:lvl3pPr marL="846138" indent="-239713" algn="l" defTabSz="914400" rtl="0" eaLnBrk="1" latinLnBrk="0" hangingPunct="1">
              <a:lnSpc>
                <a:spcPct val="90000"/>
              </a:lnSpc>
              <a:spcBef>
                <a:spcPts val="500"/>
              </a:spcBef>
              <a:buFont typeface="Arial"/>
              <a:buChar char="•"/>
              <a:tabLst/>
              <a:defRPr sz="1600" b="0" i="0" kern="1200">
                <a:solidFill>
                  <a:schemeClr val="tx1"/>
                </a:solidFill>
                <a:latin typeface="Circular Std Book" panose="020B0604020101020102" pitchFamily="34" charset="77"/>
                <a:ea typeface="+mn-ea"/>
                <a:cs typeface="Circular Std Book" panose="020B0604020101020102" pitchFamily="34" charset="77"/>
              </a:defRPr>
            </a:lvl3pPr>
            <a:lvl4pPr marL="1155700" indent="-225425" algn="l" defTabSz="914400" rtl="0" eaLnBrk="1" latinLnBrk="0" hangingPunct="1">
              <a:lnSpc>
                <a:spcPct val="90000"/>
              </a:lnSpc>
              <a:spcBef>
                <a:spcPts val="500"/>
              </a:spcBef>
              <a:buFont typeface="Arial"/>
              <a:buChar char="•"/>
              <a:tabLst/>
              <a:defRPr sz="1400" b="0" i="0" kern="1200">
                <a:solidFill>
                  <a:schemeClr val="tx1"/>
                </a:solidFill>
                <a:latin typeface="Circular Std Book" panose="020B0604020101020102" pitchFamily="34" charset="77"/>
                <a:ea typeface="+mn-ea"/>
                <a:cs typeface="Circular Std Book" panose="020B0604020101020102" pitchFamily="34" charset="77"/>
              </a:defRPr>
            </a:lvl4pPr>
            <a:lvl5pPr marL="1466850" indent="-254000" algn="l" defTabSz="914400" rtl="0" eaLnBrk="1" latinLnBrk="0" hangingPunct="1">
              <a:lnSpc>
                <a:spcPct val="90000"/>
              </a:lnSpc>
              <a:spcBef>
                <a:spcPts val="500"/>
              </a:spcBef>
              <a:buFont typeface="Arial"/>
              <a:buChar char="•"/>
              <a:tabLst/>
              <a:defRPr sz="1400" b="0" i="0" kern="1200">
                <a:solidFill>
                  <a:schemeClr val="tx1"/>
                </a:solidFill>
                <a:latin typeface="Circular Std Book" panose="020B0604020101020102" pitchFamily="34" charset="77"/>
                <a:ea typeface="+mn-ea"/>
                <a:cs typeface="Circular Std Book" panose="020B0604020101020102" pitchFamily="34" charset="77"/>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 C2CPII 2024</a:t>
            </a:r>
          </a:p>
        </p:txBody>
      </p:sp>
    </p:spTree>
    <p:extLst>
      <p:ext uri="{BB962C8B-B14F-4D97-AF65-F5344CB8AC3E}">
        <p14:creationId xmlns:p14="http://schemas.microsoft.com/office/powerpoint/2010/main" val="107727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13A30E-F540-164C-83BC-A4A86347498B}"/>
              </a:ext>
            </a:extLst>
          </p:cNvPr>
          <p:cNvSpPr/>
          <p:nvPr userDrawn="1"/>
        </p:nvSpPr>
        <p:spPr>
          <a:xfrm>
            <a:off x="11598445" y="-32266"/>
            <a:ext cx="593555" cy="68902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04824645-C015-B34E-A7FB-53AB716048F5}"/>
              </a:ext>
            </a:extLst>
          </p:cNvPr>
          <p:cNvSpPr>
            <a:spLocks noGrp="1"/>
          </p:cNvSpPr>
          <p:nvPr>
            <p:ph type="sldNum" sz="quarter" idx="10"/>
          </p:nvPr>
        </p:nvSpPr>
        <p:spPr/>
        <p:txBody>
          <a:bodyPr/>
          <a:lstStyle>
            <a:lvl1pPr>
              <a:defRPr>
                <a:solidFill>
                  <a:schemeClr val="bg1"/>
                </a:solidFill>
              </a:defRPr>
            </a:lvl1pPr>
          </a:lstStyle>
          <a:p>
            <a:fld id="{A6B50053-EC5D-F648-9B13-092A20055004}" type="slidenum">
              <a:rPr lang="en-US" smtClean="0"/>
              <a:pPr/>
              <a:t>‹#›</a:t>
            </a:fld>
            <a:endParaRPr lang="en-US" dirty="0"/>
          </a:p>
        </p:txBody>
      </p:sp>
      <p:pic>
        <p:nvPicPr>
          <p:cNvPr id="8" name="Picture 7">
            <a:extLst>
              <a:ext uri="{FF2B5EF4-FFF2-40B4-BE49-F238E27FC236}">
                <a16:creationId xmlns:a16="http://schemas.microsoft.com/office/drawing/2014/main" id="{130D5F88-E1C0-BF49-AB13-36E8FAB5D739}"/>
              </a:ext>
            </a:extLst>
          </p:cNvPr>
          <p:cNvPicPr>
            <a:picLocks noChangeAspect="1"/>
          </p:cNvPicPr>
          <p:nvPr userDrawn="1"/>
        </p:nvPicPr>
        <p:blipFill rotWithShape="1">
          <a:blip r:embed="rId2" cstate="hqprint">
            <a:alphaModFix amt="10000"/>
            <a:extLst>
              <a:ext uri="{28A0092B-C50C-407E-A947-70E740481C1C}">
                <a14:useLocalDpi xmlns:a14="http://schemas.microsoft.com/office/drawing/2010/main"/>
              </a:ext>
            </a:extLst>
          </a:blip>
          <a:srcRect t="-9915"/>
          <a:stretch/>
        </p:blipFill>
        <p:spPr>
          <a:xfrm>
            <a:off x="3120571" y="2540000"/>
            <a:ext cx="8886550" cy="4318000"/>
          </a:xfrm>
          <a:prstGeom prst="rect">
            <a:avLst/>
          </a:prstGeom>
        </p:spPr>
      </p:pic>
      <p:pic>
        <p:nvPicPr>
          <p:cNvPr id="13" name="Picture 12">
            <a:extLst>
              <a:ext uri="{FF2B5EF4-FFF2-40B4-BE49-F238E27FC236}">
                <a16:creationId xmlns:a16="http://schemas.microsoft.com/office/drawing/2014/main" id="{3E2496A4-B920-0B41-9ADD-8248AE626BB8}"/>
              </a:ext>
            </a:extLst>
          </p:cNvPr>
          <p:cNvPicPr>
            <a:picLocks noChangeAspect="1"/>
          </p:cNvPicPr>
          <p:nvPr userDrawn="1"/>
        </p:nvPicPr>
        <p:blipFill rotWithShape="1">
          <a:blip r:embed="rId3" cstate="hqprint">
            <a:alphaModFix amt="19000"/>
            <a:extLst>
              <a:ext uri="{28A0092B-C50C-407E-A947-70E740481C1C}">
                <a14:useLocalDpi xmlns:a14="http://schemas.microsoft.com/office/drawing/2010/main"/>
              </a:ext>
            </a:extLst>
          </a:blip>
          <a:srcRect/>
          <a:stretch/>
        </p:blipFill>
        <p:spPr>
          <a:xfrm>
            <a:off x="11597269" y="2897391"/>
            <a:ext cx="594732" cy="3960610"/>
          </a:xfrm>
          <a:prstGeom prst="rect">
            <a:avLst/>
          </a:prstGeom>
        </p:spPr>
      </p:pic>
      <p:pic>
        <p:nvPicPr>
          <p:cNvPr id="14" name="Picture 13">
            <a:extLst>
              <a:ext uri="{FF2B5EF4-FFF2-40B4-BE49-F238E27FC236}">
                <a16:creationId xmlns:a16="http://schemas.microsoft.com/office/drawing/2014/main" id="{8C3AD34C-F1B8-794B-A4D9-C4C3A539A033}"/>
              </a:ext>
            </a:extLst>
          </p:cNvPr>
          <p:cNvPicPr>
            <a:picLocks noChangeAspect="1"/>
          </p:cNvPicPr>
          <p:nvPr userDrawn="1"/>
        </p:nvPicPr>
        <p:blipFill>
          <a:blip r:embed="rId4" cstate="hqprint">
            <a:extLst>
              <a:ext uri="{28A0092B-C50C-407E-A947-70E740481C1C}">
                <a14:useLocalDpi xmlns:a14="http://schemas.microsoft.com/office/drawing/2010/main"/>
              </a:ext>
            </a:extLst>
          </a:blip>
          <a:srcRect/>
          <a:stretch/>
        </p:blipFill>
        <p:spPr>
          <a:xfrm>
            <a:off x="426445" y="376679"/>
            <a:ext cx="3290136" cy="142958"/>
          </a:xfrm>
          <a:prstGeom prst="rect">
            <a:avLst/>
          </a:prstGeom>
        </p:spPr>
      </p:pic>
      <p:sp>
        <p:nvSpPr>
          <p:cNvPr id="9" name="Body Level One…">
            <a:extLst>
              <a:ext uri="{FF2B5EF4-FFF2-40B4-BE49-F238E27FC236}">
                <a16:creationId xmlns:a16="http://schemas.microsoft.com/office/drawing/2014/main" id="{C512D7CC-AEA2-2E40-AE18-7A6BFEEE303D}"/>
              </a:ext>
            </a:extLst>
          </p:cNvPr>
          <p:cNvSpPr txBox="1">
            <a:spLocks noGrp="1"/>
          </p:cNvSpPr>
          <p:nvPr>
            <p:ph type="body" idx="1"/>
          </p:nvPr>
        </p:nvSpPr>
        <p:spPr>
          <a:xfrm>
            <a:off x="838200" y="2323575"/>
            <a:ext cx="10515600" cy="4157745"/>
          </a:xfrm>
          <a:prstGeom prst="rect">
            <a:avLst/>
          </a:prstGeom>
        </p:spPr>
        <p:txBody>
          <a:bodyPr/>
          <a:lstStyle>
            <a:lvl1pPr>
              <a:buClr>
                <a:srgbClr val="4B4B4B"/>
              </a:buClr>
              <a:defRPr sz="2000">
                <a:solidFill>
                  <a:schemeClr val="tx1"/>
                </a:solidFill>
              </a:defRPr>
            </a:lvl1pPr>
            <a:lvl2pPr marL="493713" indent="-254000">
              <a:buClr>
                <a:srgbClr val="4B4B4B"/>
              </a:buClr>
              <a:tabLst/>
              <a:defRPr sz="1800">
                <a:solidFill>
                  <a:schemeClr val="tx1"/>
                </a:solidFill>
              </a:defRPr>
            </a:lvl2pPr>
            <a:lvl3pPr marL="762000" indent="-254000">
              <a:buClr>
                <a:srgbClr val="4B4B4B"/>
              </a:buClr>
              <a:tabLst/>
              <a:defRPr sz="1600">
                <a:solidFill>
                  <a:schemeClr val="tx1"/>
                </a:solidFill>
              </a:defRPr>
            </a:lvl3pPr>
            <a:lvl4pPr marL="1071563" indent="-254000">
              <a:buClr>
                <a:srgbClr val="4B4B4B"/>
              </a:buClr>
              <a:tabLst/>
              <a:defRPr sz="1400">
                <a:solidFill>
                  <a:schemeClr val="tx1"/>
                </a:solidFill>
              </a:defRPr>
            </a:lvl4pPr>
            <a:lvl5pPr marL="1339850" indent="-225425">
              <a:buClr>
                <a:srgbClr val="4B4B4B"/>
              </a:buClr>
              <a:tabLst/>
              <a:defRPr sz="1400">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0" name="Title 1">
            <a:extLst>
              <a:ext uri="{FF2B5EF4-FFF2-40B4-BE49-F238E27FC236}">
                <a16:creationId xmlns:a16="http://schemas.microsoft.com/office/drawing/2014/main" id="{A88AEED1-B07C-5942-A874-BDADCABE9A30}"/>
              </a:ext>
            </a:extLst>
          </p:cNvPr>
          <p:cNvSpPr>
            <a:spLocks noGrp="1"/>
          </p:cNvSpPr>
          <p:nvPr>
            <p:ph type="title" hasCustomPrompt="1"/>
          </p:nvPr>
        </p:nvSpPr>
        <p:spPr>
          <a:xfrm>
            <a:off x="838200" y="758825"/>
            <a:ext cx="10515600" cy="1325563"/>
          </a:xfrm>
        </p:spPr>
        <p:txBody>
          <a:bodyPr>
            <a:normAutofit/>
          </a:bodyPr>
          <a:lstStyle>
            <a:lvl1pPr>
              <a:defRPr sz="4400"/>
            </a:lvl1pPr>
          </a:lstStyle>
          <a:p>
            <a:r>
              <a:rPr lang="en-GB" dirty="0"/>
              <a:t>TITLE</a:t>
            </a:r>
            <a:endParaRPr lang="en-US" dirty="0"/>
          </a:p>
        </p:txBody>
      </p:sp>
      <p:sp>
        <p:nvSpPr>
          <p:cNvPr id="12" name="Text Placeholder 2">
            <a:extLst>
              <a:ext uri="{FF2B5EF4-FFF2-40B4-BE49-F238E27FC236}">
                <a16:creationId xmlns:a16="http://schemas.microsoft.com/office/drawing/2014/main" id="{FC926B28-AC3E-1445-B9C6-D63BA906A17F}"/>
              </a:ext>
            </a:extLst>
          </p:cNvPr>
          <p:cNvSpPr txBox="1">
            <a:spLocks/>
          </p:cNvSpPr>
          <p:nvPr userDrawn="1"/>
        </p:nvSpPr>
        <p:spPr>
          <a:xfrm>
            <a:off x="101992" y="6476999"/>
            <a:ext cx="2814637" cy="244475"/>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1100" b="0" i="0" kern="1200">
                <a:solidFill>
                  <a:schemeClr val="bg1">
                    <a:lumMod val="50000"/>
                  </a:schemeClr>
                </a:solidFill>
                <a:latin typeface="Circular Std Book" panose="020B0604020101020102" pitchFamily="34" charset="77"/>
                <a:ea typeface="+mn-ea"/>
                <a:cs typeface="Circular Std Book" panose="020B0604020101020102" pitchFamily="34" charset="77"/>
              </a:defRPr>
            </a:lvl1pPr>
            <a:lvl2pPr marL="534988" indent="-254000" algn="l" defTabSz="914400" rtl="0" eaLnBrk="1" latinLnBrk="0" hangingPunct="1">
              <a:lnSpc>
                <a:spcPct val="90000"/>
              </a:lnSpc>
              <a:spcBef>
                <a:spcPts val="500"/>
              </a:spcBef>
              <a:buFont typeface="Arial"/>
              <a:buChar char="•"/>
              <a:tabLst/>
              <a:defRPr sz="1800" b="0" i="0" kern="1200">
                <a:solidFill>
                  <a:schemeClr val="tx1"/>
                </a:solidFill>
                <a:latin typeface="Circular Std Book" panose="020B0604020101020102" pitchFamily="34" charset="77"/>
                <a:ea typeface="+mn-ea"/>
                <a:cs typeface="Circular Std Book" panose="020B0604020101020102" pitchFamily="34" charset="77"/>
              </a:defRPr>
            </a:lvl2pPr>
            <a:lvl3pPr marL="846138" indent="-239713" algn="l" defTabSz="914400" rtl="0" eaLnBrk="1" latinLnBrk="0" hangingPunct="1">
              <a:lnSpc>
                <a:spcPct val="90000"/>
              </a:lnSpc>
              <a:spcBef>
                <a:spcPts val="500"/>
              </a:spcBef>
              <a:buFont typeface="Arial"/>
              <a:buChar char="•"/>
              <a:tabLst/>
              <a:defRPr sz="1600" b="0" i="0" kern="1200">
                <a:solidFill>
                  <a:schemeClr val="tx1"/>
                </a:solidFill>
                <a:latin typeface="Circular Std Book" panose="020B0604020101020102" pitchFamily="34" charset="77"/>
                <a:ea typeface="+mn-ea"/>
                <a:cs typeface="Circular Std Book" panose="020B0604020101020102" pitchFamily="34" charset="77"/>
              </a:defRPr>
            </a:lvl3pPr>
            <a:lvl4pPr marL="1155700" indent="-225425" algn="l" defTabSz="914400" rtl="0" eaLnBrk="1" latinLnBrk="0" hangingPunct="1">
              <a:lnSpc>
                <a:spcPct val="90000"/>
              </a:lnSpc>
              <a:spcBef>
                <a:spcPts val="500"/>
              </a:spcBef>
              <a:buFont typeface="Arial"/>
              <a:buChar char="•"/>
              <a:tabLst/>
              <a:defRPr sz="1400" b="0" i="0" kern="1200">
                <a:solidFill>
                  <a:schemeClr val="tx1"/>
                </a:solidFill>
                <a:latin typeface="Circular Std Book" panose="020B0604020101020102" pitchFamily="34" charset="77"/>
                <a:ea typeface="+mn-ea"/>
                <a:cs typeface="Circular Std Book" panose="020B0604020101020102" pitchFamily="34" charset="77"/>
              </a:defRPr>
            </a:lvl4pPr>
            <a:lvl5pPr marL="1466850" indent="-254000" algn="l" defTabSz="914400" rtl="0" eaLnBrk="1" latinLnBrk="0" hangingPunct="1">
              <a:lnSpc>
                <a:spcPct val="90000"/>
              </a:lnSpc>
              <a:spcBef>
                <a:spcPts val="500"/>
              </a:spcBef>
              <a:buFont typeface="Arial"/>
              <a:buChar char="•"/>
              <a:tabLst/>
              <a:defRPr sz="1400" b="0" i="0" kern="1200">
                <a:solidFill>
                  <a:schemeClr val="tx1"/>
                </a:solidFill>
                <a:latin typeface="Circular Std Book" panose="020B0604020101020102" pitchFamily="34" charset="77"/>
                <a:ea typeface="+mn-ea"/>
                <a:cs typeface="Circular Std Book" panose="020B0604020101020102" pitchFamily="34" charset="77"/>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 C2CPII 2024</a:t>
            </a:r>
          </a:p>
        </p:txBody>
      </p:sp>
    </p:spTree>
    <p:extLst>
      <p:ext uri="{BB962C8B-B14F-4D97-AF65-F5344CB8AC3E}">
        <p14:creationId xmlns:p14="http://schemas.microsoft.com/office/powerpoint/2010/main" val="3958276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524E5-BBEE-654E-803D-40F3D36F5174}"/>
              </a:ext>
            </a:extLst>
          </p:cNvPr>
          <p:cNvSpPr>
            <a:spLocks noGrp="1"/>
          </p:cNvSpPr>
          <p:nvPr>
            <p:ph type="title" hasCustomPrompt="1"/>
          </p:nvPr>
        </p:nvSpPr>
        <p:spPr/>
        <p:txBody>
          <a:bodyPr>
            <a:normAutofit/>
          </a:bodyPr>
          <a:lstStyle>
            <a:lvl1pPr>
              <a:defRPr sz="4400">
                <a:solidFill>
                  <a:schemeClr val="bg1"/>
                </a:solidFill>
              </a:defRPr>
            </a:lvl1pPr>
          </a:lstStyle>
          <a:p>
            <a:r>
              <a:rPr lang="en-GB" dirty="0"/>
              <a:t>TITLE</a:t>
            </a:r>
            <a:endParaRPr lang="en-US" dirty="0"/>
          </a:p>
        </p:txBody>
      </p:sp>
      <p:sp>
        <p:nvSpPr>
          <p:cNvPr id="3" name="Slide Number Placeholder 2">
            <a:extLst>
              <a:ext uri="{FF2B5EF4-FFF2-40B4-BE49-F238E27FC236}">
                <a16:creationId xmlns:a16="http://schemas.microsoft.com/office/drawing/2014/main" id="{ACB6441C-303B-7D4B-85C1-237B59031C0D}"/>
              </a:ext>
            </a:extLst>
          </p:cNvPr>
          <p:cNvSpPr>
            <a:spLocks noGrp="1"/>
          </p:cNvSpPr>
          <p:nvPr>
            <p:ph type="sldNum" sz="quarter" idx="10"/>
          </p:nvPr>
        </p:nvSpPr>
        <p:spPr/>
        <p:txBody>
          <a:bodyPr/>
          <a:lstStyle>
            <a:lvl1pPr>
              <a:defRPr>
                <a:solidFill>
                  <a:schemeClr val="bg1"/>
                </a:solidFill>
              </a:defRPr>
            </a:lvl1pPr>
          </a:lstStyle>
          <a:p>
            <a:fld id="{A6B50053-EC5D-F648-9B13-092A20055004}" type="slidenum">
              <a:rPr lang="en-US" smtClean="0"/>
              <a:pPr/>
              <a:t>‹#›</a:t>
            </a:fld>
            <a:endParaRPr lang="en-US" dirty="0"/>
          </a:p>
        </p:txBody>
      </p:sp>
      <p:pic>
        <p:nvPicPr>
          <p:cNvPr id="4" name="Picture 3">
            <a:extLst>
              <a:ext uri="{FF2B5EF4-FFF2-40B4-BE49-F238E27FC236}">
                <a16:creationId xmlns:a16="http://schemas.microsoft.com/office/drawing/2014/main" id="{C8EDDE4D-F4DE-7D4C-8897-434EC3196F82}"/>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426434" y="376679"/>
            <a:ext cx="3290158" cy="142958"/>
          </a:xfrm>
          <a:prstGeom prst="rect">
            <a:avLst/>
          </a:prstGeom>
        </p:spPr>
      </p:pic>
      <p:pic>
        <p:nvPicPr>
          <p:cNvPr id="5" name="Picture 4">
            <a:extLst>
              <a:ext uri="{FF2B5EF4-FFF2-40B4-BE49-F238E27FC236}">
                <a16:creationId xmlns:a16="http://schemas.microsoft.com/office/drawing/2014/main" id="{EFF71CBA-FBD9-5A4F-A3A2-133AB3FB1B0B}"/>
              </a:ext>
            </a:extLst>
          </p:cNvPr>
          <p:cNvPicPr>
            <a:picLocks noChangeAspect="1"/>
          </p:cNvPicPr>
          <p:nvPr userDrawn="1"/>
        </p:nvPicPr>
        <p:blipFill>
          <a:blip r:embed="rId3">
            <a:alphaModFix amt="60000"/>
          </a:blip>
          <a:srcRect/>
          <a:stretch/>
        </p:blipFill>
        <p:spPr>
          <a:xfrm>
            <a:off x="-14748" y="42268"/>
            <a:ext cx="766915" cy="2943299"/>
          </a:xfrm>
          <a:prstGeom prst="rect">
            <a:avLst/>
          </a:prstGeom>
        </p:spPr>
      </p:pic>
      <p:sp>
        <p:nvSpPr>
          <p:cNvPr id="7" name="Body Level One…">
            <a:extLst>
              <a:ext uri="{FF2B5EF4-FFF2-40B4-BE49-F238E27FC236}">
                <a16:creationId xmlns:a16="http://schemas.microsoft.com/office/drawing/2014/main" id="{36B6A9EC-68AB-9D49-8CA0-96A6A66F10D9}"/>
              </a:ext>
            </a:extLst>
          </p:cNvPr>
          <p:cNvSpPr txBox="1">
            <a:spLocks noGrp="1"/>
          </p:cNvSpPr>
          <p:nvPr>
            <p:ph type="body" idx="1"/>
          </p:nvPr>
        </p:nvSpPr>
        <p:spPr>
          <a:xfrm>
            <a:off x="838200" y="2323575"/>
            <a:ext cx="10515600" cy="4157745"/>
          </a:xfrm>
          <a:prstGeom prst="rect">
            <a:avLst/>
          </a:prstGeom>
        </p:spPr>
        <p:txBody>
          <a:bodyPr/>
          <a:lstStyle>
            <a:lvl1pPr>
              <a:buClr>
                <a:srgbClr val="FFFFFF"/>
              </a:buClr>
              <a:defRPr sz="2000">
                <a:solidFill>
                  <a:schemeClr val="bg1"/>
                </a:solidFill>
              </a:defRPr>
            </a:lvl1pPr>
            <a:lvl2pPr marL="493713" indent="-254000">
              <a:buClr>
                <a:srgbClr val="FFFFFF"/>
              </a:buClr>
              <a:tabLst/>
              <a:defRPr sz="1800">
                <a:solidFill>
                  <a:schemeClr val="bg1"/>
                </a:solidFill>
              </a:defRPr>
            </a:lvl2pPr>
            <a:lvl3pPr marL="762000" indent="-254000">
              <a:buClr>
                <a:srgbClr val="FFFFFF"/>
              </a:buClr>
              <a:tabLst/>
              <a:defRPr sz="1600">
                <a:solidFill>
                  <a:schemeClr val="bg1"/>
                </a:solidFill>
              </a:defRPr>
            </a:lvl3pPr>
            <a:lvl4pPr marL="1071563" indent="-254000">
              <a:buClr>
                <a:srgbClr val="FFFFFF"/>
              </a:buClr>
              <a:tabLst/>
              <a:defRPr sz="1400">
                <a:solidFill>
                  <a:schemeClr val="bg1"/>
                </a:solidFill>
              </a:defRPr>
            </a:lvl4pPr>
            <a:lvl5pPr marL="1339850" indent="-225425">
              <a:buClr>
                <a:srgbClr val="FFFFFF"/>
              </a:buClr>
              <a:tabLst/>
              <a:defRPr sz="1400">
                <a:solidFill>
                  <a:schemeClr val="bg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9" name="Text Placeholder 2">
            <a:extLst>
              <a:ext uri="{FF2B5EF4-FFF2-40B4-BE49-F238E27FC236}">
                <a16:creationId xmlns:a16="http://schemas.microsoft.com/office/drawing/2014/main" id="{69F73801-75C5-974A-9470-68A57CEC3C17}"/>
              </a:ext>
            </a:extLst>
          </p:cNvPr>
          <p:cNvSpPr txBox="1">
            <a:spLocks/>
          </p:cNvSpPr>
          <p:nvPr userDrawn="1"/>
        </p:nvSpPr>
        <p:spPr>
          <a:xfrm>
            <a:off x="101992" y="6476999"/>
            <a:ext cx="2814637" cy="244475"/>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1100" b="0" i="0" kern="1200">
                <a:solidFill>
                  <a:schemeClr val="bg1">
                    <a:lumMod val="50000"/>
                  </a:schemeClr>
                </a:solidFill>
                <a:latin typeface="Circular Std Book" panose="020B0604020101020102" pitchFamily="34" charset="77"/>
                <a:ea typeface="+mn-ea"/>
                <a:cs typeface="Circular Std Book" panose="020B0604020101020102" pitchFamily="34" charset="77"/>
              </a:defRPr>
            </a:lvl1pPr>
            <a:lvl2pPr marL="534988" indent="-254000" algn="l" defTabSz="914400" rtl="0" eaLnBrk="1" latinLnBrk="0" hangingPunct="1">
              <a:lnSpc>
                <a:spcPct val="90000"/>
              </a:lnSpc>
              <a:spcBef>
                <a:spcPts val="500"/>
              </a:spcBef>
              <a:buFont typeface="Arial"/>
              <a:buChar char="•"/>
              <a:tabLst/>
              <a:defRPr sz="1800" b="0" i="0" kern="1200">
                <a:solidFill>
                  <a:schemeClr val="tx1"/>
                </a:solidFill>
                <a:latin typeface="Circular Std Book" panose="020B0604020101020102" pitchFamily="34" charset="77"/>
                <a:ea typeface="+mn-ea"/>
                <a:cs typeface="Circular Std Book" panose="020B0604020101020102" pitchFamily="34" charset="77"/>
              </a:defRPr>
            </a:lvl2pPr>
            <a:lvl3pPr marL="846138" indent="-239713" algn="l" defTabSz="914400" rtl="0" eaLnBrk="1" latinLnBrk="0" hangingPunct="1">
              <a:lnSpc>
                <a:spcPct val="90000"/>
              </a:lnSpc>
              <a:spcBef>
                <a:spcPts val="500"/>
              </a:spcBef>
              <a:buFont typeface="Arial"/>
              <a:buChar char="•"/>
              <a:tabLst/>
              <a:defRPr sz="1600" b="0" i="0" kern="1200">
                <a:solidFill>
                  <a:schemeClr val="tx1"/>
                </a:solidFill>
                <a:latin typeface="Circular Std Book" panose="020B0604020101020102" pitchFamily="34" charset="77"/>
                <a:ea typeface="+mn-ea"/>
                <a:cs typeface="Circular Std Book" panose="020B0604020101020102" pitchFamily="34" charset="77"/>
              </a:defRPr>
            </a:lvl3pPr>
            <a:lvl4pPr marL="1155700" indent="-225425" algn="l" defTabSz="914400" rtl="0" eaLnBrk="1" latinLnBrk="0" hangingPunct="1">
              <a:lnSpc>
                <a:spcPct val="90000"/>
              </a:lnSpc>
              <a:spcBef>
                <a:spcPts val="500"/>
              </a:spcBef>
              <a:buFont typeface="Arial"/>
              <a:buChar char="•"/>
              <a:tabLst/>
              <a:defRPr sz="1400" b="0" i="0" kern="1200">
                <a:solidFill>
                  <a:schemeClr val="tx1"/>
                </a:solidFill>
                <a:latin typeface="Circular Std Book" panose="020B0604020101020102" pitchFamily="34" charset="77"/>
                <a:ea typeface="+mn-ea"/>
                <a:cs typeface="Circular Std Book" panose="020B0604020101020102" pitchFamily="34" charset="77"/>
              </a:defRPr>
            </a:lvl4pPr>
            <a:lvl5pPr marL="1466850" indent="-254000" algn="l" defTabSz="914400" rtl="0" eaLnBrk="1" latinLnBrk="0" hangingPunct="1">
              <a:lnSpc>
                <a:spcPct val="90000"/>
              </a:lnSpc>
              <a:spcBef>
                <a:spcPts val="500"/>
              </a:spcBef>
              <a:buFont typeface="Arial"/>
              <a:buChar char="•"/>
              <a:tabLst/>
              <a:defRPr sz="1400" b="0" i="0" kern="1200">
                <a:solidFill>
                  <a:schemeClr val="tx1"/>
                </a:solidFill>
                <a:latin typeface="Circular Std Book" panose="020B0604020101020102" pitchFamily="34" charset="77"/>
                <a:ea typeface="+mn-ea"/>
                <a:cs typeface="Circular Std Book" panose="020B0604020101020102" pitchFamily="34" charset="77"/>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 C2CPII 2024</a:t>
            </a:r>
          </a:p>
          <a:p>
            <a:endParaRPr lang="en-US" dirty="0"/>
          </a:p>
        </p:txBody>
      </p:sp>
    </p:spTree>
    <p:extLst>
      <p:ext uri="{BB962C8B-B14F-4D97-AF65-F5344CB8AC3E}">
        <p14:creationId xmlns:p14="http://schemas.microsoft.com/office/powerpoint/2010/main" val="2653317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Custom Layou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524E5-BBEE-654E-803D-40F3D36F5174}"/>
              </a:ext>
            </a:extLst>
          </p:cNvPr>
          <p:cNvSpPr>
            <a:spLocks noGrp="1"/>
          </p:cNvSpPr>
          <p:nvPr>
            <p:ph type="title" hasCustomPrompt="1"/>
          </p:nvPr>
        </p:nvSpPr>
        <p:spPr/>
        <p:txBody>
          <a:bodyPr>
            <a:normAutofit/>
          </a:bodyPr>
          <a:lstStyle>
            <a:lvl1pPr>
              <a:defRPr sz="4400">
                <a:solidFill>
                  <a:schemeClr val="tx2"/>
                </a:solidFill>
              </a:defRPr>
            </a:lvl1pPr>
          </a:lstStyle>
          <a:p>
            <a:r>
              <a:rPr lang="en-GB" dirty="0"/>
              <a:t>TITLE</a:t>
            </a:r>
            <a:endParaRPr lang="en-US" dirty="0"/>
          </a:p>
        </p:txBody>
      </p:sp>
      <p:sp>
        <p:nvSpPr>
          <p:cNvPr id="3" name="Slide Number Placeholder 2">
            <a:extLst>
              <a:ext uri="{FF2B5EF4-FFF2-40B4-BE49-F238E27FC236}">
                <a16:creationId xmlns:a16="http://schemas.microsoft.com/office/drawing/2014/main" id="{ACB6441C-303B-7D4B-85C1-237B59031C0D}"/>
              </a:ext>
            </a:extLst>
          </p:cNvPr>
          <p:cNvSpPr>
            <a:spLocks noGrp="1"/>
          </p:cNvSpPr>
          <p:nvPr>
            <p:ph type="sldNum" sz="quarter" idx="10"/>
          </p:nvPr>
        </p:nvSpPr>
        <p:spPr/>
        <p:txBody>
          <a:bodyPr/>
          <a:lstStyle>
            <a:lvl1pPr>
              <a:defRPr>
                <a:solidFill>
                  <a:schemeClr val="tx2"/>
                </a:solidFill>
              </a:defRPr>
            </a:lvl1pPr>
          </a:lstStyle>
          <a:p>
            <a:fld id="{A6B50053-EC5D-F648-9B13-092A20055004}" type="slidenum">
              <a:rPr lang="en-US" smtClean="0"/>
              <a:pPr/>
              <a:t>‹#›</a:t>
            </a:fld>
            <a:endParaRPr lang="en-US" dirty="0"/>
          </a:p>
        </p:txBody>
      </p:sp>
      <p:pic>
        <p:nvPicPr>
          <p:cNvPr id="5" name="Picture 4">
            <a:extLst>
              <a:ext uri="{FF2B5EF4-FFF2-40B4-BE49-F238E27FC236}">
                <a16:creationId xmlns:a16="http://schemas.microsoft.com/office/drawing/2014/main" id="{EFF71CBA-FBD9-5A4F-A3A2-133AB3FB1B0B}"/>
              </a:ext>
            </a:extLst>
          </p:cNvPr>
          <p:cNvPicPr>
            <a:picLocks noChangeAspect="1"/>
          </p:cNvPicPr>
          <p:nvPr userDrawn="1"/>
        </p:nvPicPr>
        <p:blipFill>
          <a:blip r:embed="rId2">
            <a:alphaModFix amt="60000"/>
          </a:blip>
          <a:srcRect/>
          <a:stretch/>
        </p:blipFill>
        <p:spPr>
          <a:xfrm>
            <a:off x="-14748" y="42268"/>
            <a:ext cx="766915" cy="2943299"/>
          </a:xfrm>
          <a:prstGeom prst="rect">
            <a:avLst/>
          </a:prstGeom>
        </p:spPr>
      </p:pic>
      <p:pic>
        <p:nvPicPr>
          <p:cNvPr id="7" name="Picture 6">
            <a:extLst>
              <a:ext uri="{FF2B5EF4-FFF2-40B4-BE49-F238E27FC236}">
                <a16:creationId xmlns:a16="http://schemas.microsoft.com/office/drawing/2014/main" id="{9105CB3F-ECA7-A148-BBEB-88254C94FDF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26434" y="376679"/>
            <a:ext cx="3290158" cy="142959"/>
          </a:xfrm>
          <a:prstGeom prst="rect">
            <a:avLst/>
          </a:prstGeom>
        </p:spPr>
      </p:pic>
      <p:sp>
        <p:nvSpPr>
          <p:cNvPr id="8" name="Body Level One…">
            <a:extLst>
              <a:ext uri="{FF2B5EF4-FFF2-40B4-BE49-F238E27FC236}">
                <a16:creationId xmlns:a16="http://schemas.microsoft.com/office/drawing/2014/main" id="{D45A809A-69EB-6F4E-8487-E2A7FF20FCE4}"/>
              </a:ext>
            </a:extLst>
          </p:cNvPr>
          <p:cNvSpPr txBox="1">
            <a:spLocks noGrp="1"/>
          </p:cNvSpPr>
          <p:nvPr>
            <p:ph type="body" idx="1"/>
          </p:nvPr>
        </p:nvSpPr>
        <p:spPr>
          <a:xfrm>
            <a:off x="838200" y="2323575"/>
            <a:ext cx="10515600" cy="4157745"/>
          </a:xfrm>
          <a:prstGeom prst="rect">
            <a:avLst/>
          </a:prstGeom>
        </p:spPr>
        <p:txBody>
          <a:bodyPr/>
          <a:lstStyle>
            <a:lvl1pPr>
              <a:buClr>
                <a:srgbClr val="FFFFFF"/>
              </a:buClr>
              <a:defRPr sz="2000">
                <a:solidFill>
                  <a:schemeClr val="tx1"/>
                </a:solidFill>
              </a:defRPr>
            </a:lvl1pPr>
            <a:lvl2pPr marL="493713" indent="-254000">
              <a:buClr>
                <a:srgbClr val="FFFFFF"/>
              </a:buClr>
              <a:tabLst/>
              <a:defRPr sz="1800">
                <a:solidFill>
                  <a:schemeClr val="tx1"/>
                </a:solidFill>
              </a:defRPr>
            </a:lvl2pPr>
            <a:lvl3pPr marL="762000" indent="-254000">
              <a:buClr>
                <a:srgbClr val="FFFFFF"/>
              </a:buClr>
              <a:tabLst/>
              <a:defRPr sz="1600">
                <a:solidFill>
                  <a:schemeClr val="tx1"/>
                </a:solidFill>
              </a:defRPr>
            </a:lvl3pPr>
            <a:lvl4pPr marL="1071563" indent="-254000">
              <a:buClr>
                <a:srgbClr val="FFFFFF"/>
              </a:buClr>
              <a:tabLst/>
              <a:defRPr sz="1400">
                <a:solidFill>
                  <a:schemeClr val="tx1"/>
                </a:solidFill>
              </a:defRPr>
            </a:lvl4pPr>
            <a:lvl5pPr marL="1339850" indent="-225425">
              <a:buClr>
                <a:srgbClr val="FFFFFF"/>
              </a:buClr>
              <a:tabLst/>
              <a:defRPr sz="1400">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0" name="Text Placeholder 2">
            <a:extLst>
              <a:ext uri="{FF2B5EF4-FFF2-40B4-BE49-F238E27FC236}">
                <a16:creationId xmlns:a16="http://schemas.microsoft.com/office/drawing/2014/main" id="{96E44601-F7B0-4F41-A3E0-8149C2866562}"/>
              </a:ext>
            </a:extLst>
          </p:cNvPr>
          <p:cNvSpPr txBox="1">
            <a:spLocks/>
          </p:cNvSpPr>
          <p:nvPr userDrawn="1"/>
        </p:nvSpPr>
        <p:spPr>
          <a:xfrm>
            <a:off x="101992" y="6476999"/>
            <a:ext cx="2814637" cy="244475"/>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1100" b="0" i="0" kern="1200">
                <a:solidFill>
                  <a:schemeClr val="bg1">
                    <a:lumMod val="50000"/>
                  </a:schemeClr>
                </a:solidFill>
                <a:latin typeface="Circular Std Book" panose="020B0604020101020102" pitchFamily="34" charset="77"/>
                <a:ea typeface="+mn-ea"/>
                <a:cs typeface="Circular Std Book" panose="020B0604020101020102" pitchFamily="34" charset="77"/>
              </a:defRPr>
            </a:lvl1pPr>
            <a:lvl2pPr marL="534988" indent="-254000" algn="l" defTabSz="914400" rtl="0" eaLnBrk="1" latinLnBrk="0" hangingPunct="1">
              <a:lnSpc>
                <a:spcPct val="90000"/>
              </a:lnSpc>
              <a:spcBef>
                <a:spcPts val="500"/>
              </a:spcBef>
              <a:buFont typeface="Arial"/>
              <a:buChar char="•"/>
              <a:tabLst/>
              <a:defRPr sz="1800" b="0" i="0" kern="1200">
                <a:solidFill>
                  <a:schemeClr val="tx1"/>
                </a:solidFill>
                <a:latin typeface="Circular Std Book" panose="020B0604020101020102" pitchFamily="34" charset="77"/>
                <a:ea typeface="+mn-ea"/>
                <a:cs typeface="Circular Std Book" panose="020B0604020101020102" pitchFamily="34" charset="77"/>
              </a:defRPr>
            </a:lvl2pPr>
            <a:lvl3pPr marL="846138" indent="-239713" algn="l" defTabSz="914400" rtl="0" eaLnBrk="1" latinLnBrk="0" hangingPunct="1">
              <a:lnSpc>
                <a:spcPct val="90000"/>
              </a:lnSpc>
              <a:spcBef>
                <a:spcPts val="500"/>
              </a:spcBef>
              <a:buFont typeface="Arial"/>
              <a:buChar char="•"/>
              <a:tabLst/>
              <a:defRPr sz="1600" b="0" i="0" kern="1200">
                <a:solidFill>
                  <a:schemeClr val="tx1"/>
                </a:solidFill>
                <a:latin typeface="Circular Std Book" panose="020B0604020101020102" pitchFamily="34" charset="77"/>
                <a:ea typeface="+mn-ea"/>
                <a:cs typeface="Circular Std Book" panose="020B0604020101020102" pitchFamily="34" charset="77"/>
              </a:defRPr>
            </a:lvl3pPr>
            <a:lvl4pPr marL="1155700" indent="-225425" algn="l" defTabSz="914400" rtl="0" eaLnBrk="1" latinLnBrk="0" hangingPunct="1">
              <a:lnSpc>
                <a:spcPct val="90000"/>
              </a:lnSpc>
              <a:spcBef>
                <a:spcPts val="500"/>
              </a:spcBef>
              <a:buFont typeface="Arial"/>
              <a:buChar char="•"/>
              <a:tabLst/>
              <a:defRPr sz="1400" b="0" i="0" kern="1200">
                <a:solidFill>
                  <a:schemeClr val="tx1"/>
                </a:solidFill>
                <a:latin typeface="Circular Std Book" panose="020B0604020101020102" pitchFamily="34" charset="77"/>
                <a:ea typeface="+mn-ea"/>
                <a:cs typeface="Circular Std Book" panose="020B0604020101020102" pitchFamily="34" charset="77"/>
              </a:defRPr>
            </a:lvl4pPr>
            <a:lvl5pPr marL="1466850" indent="-254000" algn="l" defTabSz="914400" rtl="0" eaLnBrk="1" latinLnBrk="0" hangingPunct="1">
              <a:lnSpc>
                <a:spcPct val="90000"/>
              </a:lnSpc>
              <a:spcBef>
                <a:spcPts val="500"/>
              </a:spcBef>
              <a:buFont typeface="Arial"/>
              <a:buChar char="•"/>
              <a:tabLst/>
              <a:defRPr sz="1400" b="0" i="0" kern="1200">
                <a:solidFill>
                  <a:schemeClr val="tx1"/>
                </a:solidFill>
                <a:latin typeface="Circular Std Book" panose="020B0604020101020102" pitchFamily="34" charset="77"/>
                <a:ea typeface="+mn-ea"/>
                <a:cs typeface="Circular Std Book" panose="020B0604020101020102" pitchFamily="34" charset="77"/>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 C2CPII 2024</a:t>
            </a:r>
          </a:p>
        </p:txBody>
      </p:sp>
    </p:spTree>
    <p:extLst>
      <p:ext uri="{BB962C8B-B14F-4D97-AF65-F5344CB8AC3E}">
        <p14:creationId xmlns:p14="http://schemas.microsoft.com/office/powerpoint/2010/main" val="2931449916"/>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Custom Layou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524E5-BBEE-654E-803D-40F3D36F5174}"/>
              </a:ext>
            </a:extLst>
          </p:cNvPr>
          <p:cNvSpPr>
            <a:spLocks noGrp="1"/>
          </p:cNvSpPr>
          <p:nvPr>
            <p:ph type="title" hasCustomPrompt="1"/>
          </p:nvPr>
        </p:nvSpPr>
        <p:spPr/>
        <p:txBody>
          <a:bodyPr>
            <a:normAutofit/>
          </a:bodyPr>
          <a:lstStyle>
            <a:lvl1pPr>
              <a:defRPr sz="4400">
                <a:solidFill>
                  <a:schemeClr val="tx2"/>
                </a:solidFill>
              </a:defRPr>
            </a:lvl1pPr>
          </a:lstStyle>
          <a:p>
            <a:r>
              <a:rPr lang="en-GB" dirty="0"/>
              <a:t>TITLE</a:t>
            </a:r>
            <a:endParaRPr lang="en-US" dirty="0"/>
          </a:p>
        </p:txBody>
      </p:sp>
      <p:sp>
        <p:nvSpPr>
          <p:cNvPr id="3" name="Slide Number Placeholder 2">
            <a:extLst>
              <a:ext uri="{FF2B5EF4-FFF2-40B4-BE49-F238E27FC236}">
                <a16:creationId xmlns:a16="http://schemas.microsoft.com/office/drawing/2014/main" id="{ACB6441C-303B-7D4B-85C1-237B59031C0D}"/>
              </a:ext>
            </a:extLst>
          </p:cNvPr>
          <p:cNvSpPr>
            <a:spLocks noGrp="1"/>
          </p:cNvSpPr>
          <p:nvPr>
            <p:ph type="sldNum" sz="quarter" idx="10"/>
          </p:nvPr>
        </p:nvSpPr>
        <p:spPr/>
        <p:txBody>
          <a:bodyPr/>
          <a:lstStyle>
            <a:lvl1pPr>
              <a:defRPr>
                <a:solidFill>
                  <a:schemeClr val="tx2"/>
                </a:solidFill>
              </a:defRPr>
            </a:lvl1pPr>
          </a:lstStyle>
          <a:p>
            <a:fld id="{A6B50053-EC5D-F648-9B13-092A20055004}" type="slidenum">
              <a:rPr lang="en-US" smtClean="0"/>
              <a:pPr/>
              <a:t>‹#›</a:t>
            </a:fld>
            <a:endParaRPr lang="en-US" dirty="0"/>
          </a:p>
        </p:txBody>
      </p:sp>
      <p:pic>
        <p:nvPicPr>
          <p:cNvPr id="4" name="Picture 3">
            <a:extLst>
              <a:ext uri="{FF2B5EF4-FFF2-40B4-BE49-F238E27FC236}">
                <a16:creationId xmlns:a16="http://schemas.microsoft.com/office/drawing/2014/main" id="{C8EDDE4D-F4DE-7D4C-8897-434EC3196F82}"/>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426434" y="376679"/>
            <a:ext cx="3290158" cy="142958"/>
          </a:xfrm>
          <a:prstGeom prst="rect">
            <a:avLst/>
          </a:prstGeom>
        </p:spPr>
      </p:pic>
      <p:pic>
        <p:nvPicPr>
          <p:cNvPr id="5" name="Picture 4">
            <a:extLst>
              <a:ext uri="{FF2B5EF4-FFF2-40B4-BE49-F238E27FC236}">
                <a16:creationId xmlns:a16="http://schemas.microsoft.com/office/drawing/2014/main" id="{EFF71CBA-FBD9-5A4F-A3A2-133AB3FB1B0B}"/>
              </a:ext>
            </a:extLst>
          </p:cNvPr>
          <p:cNvPicPr>
            <a:picLocks noChangeAspect="1"/>
          </p:cNvPicPr>
          <p:nvPr userDrawn="1"/>
        </p:nvPicPr>
        <p:blipFill>
          <a:blip r:embed="rId3">
            <a:alphaModFix amt="60000"/>
          </a:blip>
          <a:srcRect/>
          <a:stretch/>
        </p:blipFill>
        <p:spPr>
          <a:xfrm>
            <a:off x="-14748" y="42268"/>
            <a:ext cx="766915" cy="2943299"/>
          </a:xfrm>
          <a:prstGeom prst="rect">
            <a:avLst/>
          </a:prstGeom>
        </p:spPr>
      </p:pic>
      <p:sp>
        <p:nvSpPr>
          <p:cNvPr id="7" name="Body Level One…">
            <a:extLst>
              <a:ext uri="{FF2B5EF4-FFF2-40B4-BE49-F238E27FC236}">
                <a16:creationId xmlns:a16="http://schemas.microsoft.com/office/drawing/2014/main" id="{09B6EDDA-4DAC-9F4C-B062-25D421931424}"/>
              </a:ext>
            </a:extLst>
          </p:cNvPr>
          <p:cNvSpPr txBox="1">
            <a:spLocks noGrp="1"/>
          </p:cNvSpPr>
          <p:nvPr>
            <p:ph type="body" idx="1"/>
          </p:nvPr>
        </p:nvSpPr>
        <p:spPr>
          <a:xfrm>
            <a:off x="838200" y="2323575"/>
            <a:ext cx="10515600" cy="4157745"/>
          </a:xfrm>
          <a:prstGeom prst="rect">
            <a:avLst/>
          </a:prstGeom>
        </p:spPr>
        <p:txBody>
          <a:bodyPr/>
          <a:lstStyle>
            <a:lvl1pPr>
              <a:buClr>
                <a:srgbClr val="FFFFFF"/>
              </a:buClr>
              <a:defRPr sz="2000">
                <a:solidFill>
                  <a:schemeClr val="tx1"/>
                </a:solidFill>
              </a:defRPr>
            </a:lvl1pPr>
            <a:lvl2pPr marL="493713" indent="-254000">
              <a:buClr>
                <a:srgbClr val="FFFFFF"/>
              </a:buClr>
              <a:tabLst/>
              <a:defRPr sz="1800">
                <a:solidFill>
                  <a:schemeClr val="tx1"/>
                </a:solidFill>
              </a:defRPr>
            </a:lvl2pPr>
            <a:lvl3pPr marL="762000" indent="-254000">
              <a:buClr>
                <a:srgbClr val="FFFFFF"/>
              </a:buClr>
              <a:tabLst/>
              <a:defRPr sz="1600">
                <a:solidFill>
                  <a:schemeClr val="tx1"/>
                </a:solidFill>
              </a:defRPr>
            </a:lvl3pPr>
            <a:lvl4pPr marL="1071563" indent="-254000">
              <a:buClr>
                <a:srgbClr val="FFFFFF"/>
              </a:buClr>
              <a:tabLst/>
              <a:defRPr sz="1400">
                <a:solidFill>
                  <a:schemeClr val="tx1"/>
                </a:solidFill>
              </a:defRPr>
            </a:lvl4pPr>
            <a:lvl5pPr marL="1339850" indent="-225425">
              <a:buClr>
                <a:srgbClr val="FFFFFF"/>
              </a:buClr>
              <a:tabLst/>
              <a:defRPr sz="1400">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9" name="Text Placeholder 2">
            <a:extLst>
              <a:ext uri="{FF2B5EF4-FFF2-40B4-BE49-F238E27FC236}">
                <a16:creationId xmlns:a16="http://schemas.microsoft.com/office/drawing/2014/main" id="{E57BDDDB-B0D9-FD4E-8BD1-06E82C7A5990}"/>
              </a:ext>
            </a:extLst>
          </p:cNvPr>
          <p:cNvSpPr txBox="1">
            <a:spLocks/>
          </p:cNvSpPr>
          <p:nvPr userDrawn="1"/>
        </p:nvSpPr>
        <p:spPr>
          <a:xfrm>
            <a:off x="101992" y="6476999"/>
            <a:ext cx="2814637" cy="244475"/>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1100" b="0" i="0" kern="1200">
                <a:solidFill>
                  <a:schemeClr val="bg1">
                    <a:lumMod val="50000"/>
                  </a:schemeClr>
                </a:solidFill>
                <a:latin typeface="Circular Std Book" panose="020B0604020101020102" pitchFamily="34" charset="77"/>
                <a:ea typeface="+mn-ea"/>
                <a:cs typeface="Circular Std Book" panose="020B0604020101020102" pitchFamily="34" charset="77"/>
              </a:defRPr>
            </a:lvl1pPr>
            <a:lvl2pPr marL="534988" indent="-254000" algn="l" defTabSz="914400" rtl="0" eaLnBrk="1" latinLnBrk="0" hangingPunct="1">
              <a:lnSpc>
                <a:spcPct val="90000"/>
              </a:lnSpc>
              <a:spcBef>
                <a:spcPts val="500"/>
              </a:spcBef>
              <a:buFont typeface="Arial"/>
              <a:buChar char="•"/>
              <a:tabLst/>
              <a:defRPr sz="1800" b="0" i="0" kern="1200">
                <a:solidFill>
                  <a:schemeClr val="tx1"/>
                </a:solidFill>
                <a:latin typeface="Circular Std Book" panose="020B0604020101020102" pitchFamily="34" charset="77"/>
                <a:ea typeface="+mn-ea"/>
                <a:cs typeface="Circular Std Book" panose="020B0604020101020102" pitchFamily="34" charset="77"/>
              </a:defRPr>
            </a:lvl2pPr>
            <a:lvl3pPr marL="846138" indent="-239713" algn="l" defTabSz="914400" rtl="0" eaLnBrk="1" latinLnBrk="0" hangingPunct="1">
              <a:lnSpc>
                <a:spcPct val="90000"/>
              </a:lnSpc>
              <a:spcBef>
                <a:spcPts val="500"/>
              </a:spcBef>
              <a:buFont typeface="Arial"/>
              <a:buChar char="•"/>
              <a:tabLst/>
              <a:defRPr sz="1600" b="0" i="0" kern="1200">
                <a:solidFill>
                  <a:schemeClr val="tx1"/>
                </a:solidFill>
                <a:latin typeface="Circular Std Book" panose="020B0604020101020102" pitchFamily="34" charset="77"/>
                <a:ea typeface="+mn-ea"/>
                <a:cs typeface="Circular Std Book" panose="020B0604020101020102" pitchFamily="34" charset="77"/>
              </a:defRPr>
            </a:lvl3pPr>
            <a:lvl4pPr marL="1155700" indent="-225425" algn="l" defTabSz="914400" rtl="0" eaLnBrk="1" latinLnBrk="0" hangingPunct="1">
              <a:lnSpc>
                <a:spcPct val="90000"/>
              </a:lnSpc>
              <a:spcBef>
                <a:spcPts val="500"/>
              </a:spcBef>
              <a:buFont typeface="Arial"/>
              <a:buChar char="•"/>
              <a:tabLst/>
              <a:defRPr sz="1400" b="0" i="0" kern="1200">
                <a:solidFill>
                  <a:schemeClr val="tx1"/>
                </a:solidFill>
                <a:latin typeface="Circular Std Book" panose="020B0604020101020102" pitchFamily="34" charset="77"/>
                <a:ea typeface="+mn-ea"/>
                <a:cs typeface="Circular Std Book" panose="020B0604020101020102" pitchFamily="34" charset="77"/>
              </a:defRPr>
            </a:lvl4pPr>
            <a:lvl5pPr marL="1466850" indent="-254000" algn="l" defTabSz="914400" rtl="0" eaLnBrk="1" latinLnBrk="0" hangingPunct="1">
              <a:lnSpc>
                <a:spcPct val="90000"/>
              </a:lnSpc>
              <a:spcBef>
                <a:spcPts val="500"/>
              </a:spcBef>
              <a:buFont typeface="Arial"/>
              <a:buChar char="•"/>
              <a:tabLst/>
              <a:defRPr sz="1400" b="0" i="0" kern="1200">
                <a:solidFill>
                  <a:schemeClr val="tx1"/>
                </a:solidFill>
                <a:latin typeface="Circular Std Book" panose="020B0604020101020102" pitchFamily="34" charset="77"/>
                <a:ea typeface="+mn-ea"/>
                <a:cs typeface="Circular Std Book" panose="020B0604020101020102" pitchFamily="34" charset="77"/>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 C2CPII 2024</a:t>
            </a:r>
          </a:p>
        </p:txBody>
      </p:sp>
    </p:spTree>
    <p:extLst>
      <p:ext uri="{BB962C8B-B14F-4D97-AF65-F5344CB8AC3E}">
        <p14:creationId xmlns:p14="http://schemas.microsoft.com/office/powerpoint/2010/main" val="262056491"/>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Custom Layou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524E5-BBEE-654E-803D-40F3D36F5174}"/>
              </a:ext>
            </a:extLst>
          </p:cNvPr>
          <p:cNvSpPr>
            <a:spLocks noGrp="1"/>
          </p:cNvSpPr>
          <p:nvPr>
            <p:ph type="title" hasCustomPrompt="1"/>
          </p:nvPr>
        </p:nvSpPr>
        <p:spPr/>
        <p:txBody>
          <a:bodyPr>
            <a:normAutofit/>
          </a:bodyPr>
          <a:lstStyle>
            <a:lvl1pPr>
              <a:defRPr sz="4400">
                <a:solidFill>
                  <a:schemeClr val="accent1"/>
                </a:solidFill>
              </a:defRPr>
            </a:lvl1pPr>
          </a:lstStyle>
          <a:p>
            <a:r>
              <a:rPr lang="en-GB" dirty="0"/>
              <a:t>TITLE</a:t>
            </a:r>
            <a:endParaRPr lang="en-US" dirty="0"/>
          </a:p>
        </p:txBody>
      </p:sp>
      <p:sp>
        <p:nvSpPr>
          <p:cNvPr id="3" name="Slide Number Placeholder 2">
            <a:extLst>
              <a:ext uri="{FF2B5EF4-FFF2-40B4-BE49-F238E27FC236}">
                <a16:creationId xmlns:a16="http://schemas.microsoft.com/office/drawing/2014/main" id="{ACB6441C-303B-7D4B-85C1-237B59031C0D}"/>
              </a:ext>
            </a:extLst>
          </p:cNvPr>
          <p:cNvSpPr>
            <a:spLocks noGrp="1"/>
          </p:cNvSpPr>
          <p:nvPr>
            <p:ph type="sldNum" sz="quarter" idx="10"/>
          </p:nvPr>
        </p:nvSpPr>
        <p:spPr/>
        <p:txBody>
          <a:bodyPr/>
          <a:lstStyle>
            <a:lvl1pPr>
              <a:defRPr>
                <a:solidFill>
                  <a:schemeClr val="tx1"/>
                </a:solidFill>
              </a:defRPr>
            </a:lvl1pPr>
          </a:lstStyle>
          <a:p>
            <a:fld id="{A6B50053-EC5D-F648-9B13-092A20055004}" type="slidenum">
              <a:rPr lang="en-US" smtClean="0"/>
              <a:pPr/>
              <a:t>‹#›</a:t>
            </a:fld>
            <a:endParaRPr lang="en-US" dirty="0"/>
          </a:p>
        </p:txBody>
      </p:sp>
      <p:pic>
        <p:nvPicPr>
          <p:cNvPr id="5" name="Picture 4">
            <a:extLst>
              <a:ext uri="{FF2B5EF4-FFF2-40B4-BE49-F238E27FC236}">
                <a16:creationId xmlns:a16="http://schemas.microsoft.com/office/drawing/2014/main" id="{EFF71CBA-FBD9-5A4F-A3A2-133AB3FB1B0B}"/>
              </a:ext>
            </a:extLst>
          </p:cNvPr>
          <p:cNvPicPr>
            <a:picLocks noChangeAspect="1"/>
          </p:cNvPicPr>
          <p:nvPr userDrawn="1"/>
        </p:nvPicPr>
        <p:blipFill>
          <a:blip r:embed="rId2">
            <a:alphaModFix amt="60000"/>
          </a:blip>
          <a:srcRect/>
          <a:stretch/>
        </p:blipFill>
        <p:spPr>
          <a:xfrm>
            <a:off x="-14748" y="42268"/>
            <a:ext cx="766915" cy="2943299"/>
          </a:xfrm>
          <a:prstGeom prst="rect">
            <a:avLst/>
          </a:prstGeom>
        </p:spPr>
      </p:pic>
      <p:pic>
        <p:nvPicPr>
          <p:cNvPr id="7" name="Picture 6">
            <a:extLst>
              <a:ext uri="{FF2B5EF4-FFF2-40B4-BE49-F238E27FC236}">
                <a16:creationId xmlns:a16="http://schemas.microsoft.com/office/drawing/2014/main" id="{0C8E5EB2-6218-964A-9C1E-DE088EE2A07E}"/>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426445" y="376679"/>
            <a:ext cx="3290136" cy="142958"/>
          </a:xfrm>
          <a:prstGeom prst="rect">
            <a:avLst/>
          </a:prstGeom>
        </p:spPr>
      </p:pic>
      <p:pic>
        <p:nvPicPr>
          <p:cNvPr id="8" name="Picture 7">
            <a:extLst>
              <a:ext uri="{FF2B5EF4-FFF2-40B4-BE49-F238E27FC236}">
                <a16:creationId xmlns:a16="http://schemas.microsoft.com/office/drawing/2014/main" id="{7F7B0F82-AEBA-394B-A859-F019A0003D3C}"/>
              </a:ext>
            </a:extLst>
          </p:cNvPr>
          <p:cNvPicPr>
            <a:picLocks noChangeAspect="1"/>
          </p:cNvPicPr>
          <p:nvPr userDrawn="1"/>
        </p:nvPicPr>
        <p:blipFill>
          <a:blip r:embed="rId4">
            <a:alphaModFix amt="60000"/>
          </a:blip>
          <a:srcRect/>
          <a:stretch/>
        </p:blipFill>
        <p:spPr>
          <a:xfrm>
            <a:off x="-14748" y="-41142"/>
            <a:ext cx="766915" cy="2943299"/>
          </a:xfrm>
          <a:prstGeom prst="rect">
            <a:avLst/>
          </a:prstGeom>
        </p:spPr>
      </p:pic>
      <p:sp>
        <p:nvSpPr>
          <p:cNvPr id="9" name="Body Level One…">
            <a:extLst>
              <a:ext uri="{FF2B5EF4-FFF2-40B4-BE49-F238E27FC236}">
                <a16:creationId xmlns:a16="http://schemas.microsoft.com/office/drawing/2014/main" id="{B77CE07B-B584-AF47-AD8B-31DE7905DCBC}"/>
              </a:ext>
            </a:extLst>
          </p:cNvPr>
          <p:cNvSpPr txBox="1">
            <a:spLocks noGrp="1"/>
          </p:cNvSpPr>
          <p:nvPr>
            <p:ph type="body" idx="1"/>
          </p:nvPr>
        </p:nvSpPr>
        <p:spPr>
          <a:xfrm>
            <a:off x="838200" y="2323575"/>
            <a:ext cx="10515600" cy="4157745"/>
          </a:xfrm>
          <a:prstGeom prst="rect">
            <a:avLst/>
          </a:prstGeom>
        </p:spPr>
        <p:txBody>
          <a:bodyPr/>
          <a:lstStyle>
            <a:lvl1pPr>
              <a:buClr>
                <a:schemeClr val="accent1"/>
              </a:buClr>
              <a:defRPr sz="2000">
                <a:solidFill>
                  <a:schemeClr val="tx1"/>
                </a:solidFill>
              </a:defRPr>
            </a:lvl1pPr>
            <a:lvl2pPr marL="493713" indent="-254000">
              <a:buClr>
                <a:schemeClr val="accent1"/>
              </a:buClr>
              <a:tabLst/>
              <a:defRPr sz="1800">
                <a:solidFill>
                  <a:schemeClr val="tx1"/>
                </a:solidFill>
              </a:defRPr>
            </a:lvl2pPr>
            <a:lvl3pPr marL="762000" indent="-254000">
              <a:buClr>
                <a:schemeClr val="accent1"/>
              </a:buClr>
              <a:tabLst/>
              <a:defRPr sz="1600">
                <a:solidFill>
                  <a:schemeClr val="tx1"/>
                </a:solidFill>
              </a:defRPr>
            </a:lvl3pPr>
            <a:lvl4pPr marL="1071563" indent="-254000">
              <a:buClr>
                <a:schemeClr val="accent1"/>
              </a:buClr>
              <a:tabLst/>
              <a:defRPr sz="1400">
                <a:solidFill>
                  <a:schemeClr val="tx1"/>
                </a:solidFill>
              </a:defRPr>
            </a:lvl4pPr>
            <a:lvl5pPr marL="1339850" indent="-225425">
              <a:buClr>
                <a:schemeClr val="accent1"/>
              </a:buClr>
              <a:tabLst/>
              <a:defRPr sz="1400">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1" name="Text Placeholder 2">
            <a:extLst>
              <a:ext uri="{FF2B5EF4-FFF2-40B4-BE49-F238E27FC236}">
                <a16:creationId xmlns:a16="http://schemas.microsoft.com/office/drawing/2014/main" id="{DB75F7C7-7DCB-9343-85A9-B31D80499048}"/>
              </a:ext>
            </a:extLst>
          </p:cNvPr>
          <p:cNvSpPr txBox="1">
            <a:spLocks/>
          </p:cNvSpPr>
          <p:nvPr userDrawn="1"/>
        </p:nvSpPr>
        <p:spPr>
          <a:xfrm>
            <a:off x="101992" y="6476999"/>
            <a:ext cx="2814637" cy="244475"/>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1100" b="0" i="0" kern="1200">
                <a:solidFill>
                  <a:schemeClr val="bg1">
                    <a:lumMod val="50000"/>
                  </a:schemeClr>
                </a:solidFill>
                <a:latin typeface="Circular Std Book" panose="020B0604020101020102" pitchFamily="34" charset="77"/>
                <a:ea typeface="+mn-ea"/>
                <a:cs typeface="Circular Std Book" panose="020B0604020101020102" pitchFamily="34" charset="77"/>
              </a:defRPr>
            </a:lvl1pPr>
            <a:lvl2pPr marL="534988" indent="-254000" algn="l" defTabSz="914400" rtl="0" eaLnBrk="1" latinLnBrk="0" hangingPunct="1">
              <a:lnSpc>
                <a:spcPct val="90000"/>
              </a:lnSpc>
              <a:spcBef>
                <a:spcPts val="500"/>
              </a:spcBef>
              <a:buFont typeface="Arial"/>
              <a:buChar char="•"/>
              <a:tabLst/>
              <a:defRPr sz="1800" b="0" i="0" kern="1200">
                <a:solidFill>
                  <a:schemeClr val="tx1"/>
                </a:solidFill>
                <a:latin typeface="Circular Std Book" panose="020B0604020101020102" pitchFamily="34" charset="77"/>
                <a:ea typeface="+mn-ea"/>
                <a:cs typeface="Circular Std Book" panose="020B0604020101020102" pitchFamily="34" charset="77"/>
              </a:defRPr>
            </a:lvl2pPr>
            <a:lvl3pPr marL="846138" indent="-239713" algn="l" defTabSz="914400" rtl="0" eaLnBrk="1" latinLnBrk="0" hangingPunct="1">
              <a:lnSpc>
                <a:spcPct val="90000"/>
              </a:lnSpc>
              <a:spcBef>
                <a:spcPts val="500"/>
              </a:spcBef>
              <a:buFont typeface="Arial"/>
              <a:buChar char="•"/>
              <a:tabLst/>
              <a:defRPr sz="1600" b="0" i="0" kern="1200">
                <a:solidFill>
                  <a:schemeClr val="tx1"/>
                </a:solidFill>
                <a:latin typeface="Circular Std Book" panose="020B0604020101020102" pitchFamily="34" charset="77"/>
                <a:ea typeface="+mn-ea"/>
                <a:cs typeface="Circular Std Book" panose="020B0604020101020102" pitchFamily="34" charset="77"/>
              </a:defRPr>
            </a:lvl3pPr>
            <a:lvl4pPr marL="1155700" indent="-225425" algn="l" defTabSz="914400" rtl="0" eaLnBrk="1" latinLnBrk="0" hangingPunct="1">
              <a:lnSpc>
                <a:spcPct val="90000"/>
              </a:lnSpc>
              <a:spcBef>
                <a:spcPts val="500"/>
              </a:spcBef>
              <a:buFont typeface="Arial"/>
              <a:buChar char="•"/>
              <a:tabLst/>
              <a:defRPr sz="1400" b="0" i="0" kern="1200">
                <a:solidFill>
                  <a:schemeClr val="tx1"/>
                </a:solidFill>
                <a:latin typeface="Circular Std Book" panose="020B0604020101020102" pitchFamily="34" charset="77"/>
                <a:ea typeface="+mn-ea"/>
                <a:cs typeface="Circular Std Book" panose="020B0604020101020102" pitchFamily="34" charset="77"/>
              </a:defRPr>
            </a:lvl4pPr>
            <a:lvl5pPr marL="1466850" indent="-254000" algn="l" defTabSz="914400" rtl="0" eaLnBrk="1" latinLnBrk="0" hangingPunct="1">
              <a:lnSpc>
                <a:spcPct val="90000"/>
              </a:lnSpc>
              <a:spcBef>
                <a:spcPts val="500"/>
              </a:spcBef>
              <a:buFont typeface="Arial"/>
              <a:buChar char="•"/>
              <a:tabLst/>
              <a:defRPr sz="1400" b="0" i="0" kern="1200">
                <a:solidFill>
                  <a:schemeClr val="tx1"/>
                </a:solidFill>
                <a:latin typeface="Circular Std Book" panose="020B0604020101020102" pitchFamily="34" charset="77"/>
                <a:ea typeface="+mn-ea"/>
                <a:cs typeface="Circular Std Book" panose="020B0604020101020102" pitchFamily="34" charset="77"/>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 C2CPII 2024</a:t>
            </a:r>
          </a:p>
        </p:txBody>
      </p:sp>
    </p:spTree>
    <p:extLst>
      <p:ext uri="{BB962C8B-B14F-4D97-AF65-F5344CB8AC3E}">
        <p14:creationId xmlns:p14="http://schemas.microsoft.com/office/powerpoint/2010/main" val="2960053388"/>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Custom Layou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524E5-BBEE-654E-803D-40F3D36F5174}"/>
              </a:ext>
            </a:extLst>
          </p:cNvPr>
          <p:cNvSpPr>
            <a:spLocks noGrp="1"/>
          </p:cNvSpPr>
          <p:nvPr>
            <p:ph type="title" hasCustomPrompt="1"/>
          </p:nvPr>
        </p:nvSpPr>
        <p:spPr/>
        <p:txBody>
          <a:bodyPr>
            <a:normAutofit/>
          </a:bodyPr>
          <a:lstStyle>
            <a:lvl1pPr>
              <a:defRPr sz="4400">
                <a:solidFill>
                  <a:schemeClr val="tx2"/>
                </a:solidFill>
              </a:defRPr>
            </a:lvl1pPr>
          </a:lstStyle>
          <a:p>
            <a:r>
              <a:rPr lang="en-GB" dirty="0"/>
              <a:t>TITLE</a:t>
            </a:r>
            <a:endParaRPr lang="en-US" dirty="0"/>
          </a:p>
        </p:txBody>
      </p:sp>
      <p:sp>
        <p:nvSpPr>
          <p:cNvPr id="3" name="Slide Number Placeholder 2">
            <a:extLst>
              <a:ext uri="{FF2B5EF4-FFF2-40B4-BE49-F238E27FC236}">
                <a16:creationId xmlns:a16="http://schemas.microsoft.com/office/drawing/2014/main" id="{ACB6441C-303B-7D4B-85C1-237B59031C0D}"/>
              </a:ext>
            </a:extLst>
          </p:cNvPr>
          <p:cNvSpPr>
            <a:spLocks noGrp="1"/>
          </p:cNvSpPr>
          <p:nvPr>
            <p:ph type="sldNum" sz="quarter" idx="10"/>
          </p:nvPr>
        </p:nvSpPr>
        <p:spPr/>
        <p:txBody>
          <a:bodyPr/>
          <a:lstStyle>
            <a:lvl1pPr>
              <a:defRPr>
                <a:solidFill>
                  <a:schemeClr val="tx1"/>
                </a:solidFill>
              </a:defRPr>
            </a:lvl1pPr>
          </a:lstStyle>
          <a:p>
            <a:fld id="{A6B50053-EC5D-F648-9B13-092A20055004}" type="slidenum">
              <a:rPr lang="en-US" smtClean="0"/>
              <a:pPr/>
              <a:t>‹#›</a:t>
            </a:fld>
            <a:endParaRPr lang="en-US" dirty="0"/>
          </a:p>
        </p:txBody>
      </p:sp>
      <p:pic>
        <p:nvPicPr>
          <p:cNvPr id="5" name="Picture 4">
            <a:extLst>
              <a:ext uri="{FF2B5EF4-FFF2-40B4-BE49-F238E27FC236}">
                <a16:creationId xmlns:a16="http://schemas.microsoft.com/office/drawing/2014/main" id="{EFF71CBA-FBD9-5A4F-A3A2-133AB3FB1B0B}"/>
              </a:ext>
            </a:extLst>
          </p:cNvPr>
          <p:cNvPicPr>
            <a:picLocks noChangeAspect="1"/>
          </p:cNvPicPr>
          <p:nvPr userDrawn="1"/>
        </p:nvPicPr>
        <p:blipFill>
          <a:blip r:embed="rId2">
            <a:alphaModFix amt="60000"/>
          </a:blip>
          <a:srcRect/>
          <a:stretch/>
        </p:blipFill>
        <p:spPr>
          <a:xfrm>
            <a:off x="-14748" y="42268"/>
            <a:ext cx="766915" cy="2943299"/>
          </a:xfrm>
          <a:prstGeom prst="rect">
            <a:avLst/>
          </a:prstGeom>
        </p:spPr>
      </p:pic>
      <p:pic>
        <p:nvPicPr>
          <p:cNvPr id="7" name="Picture 6">
            <a:extLst>
              <a:ext uri="{FF2B5EF4-FFF2-40B4-BE49-F238E27FC236}">
                <a16:creationId xmlns:a16="http://schemas.microsoft.com/office/drawing/2014/main" id="{0C8E5EB2-6218-964A-9C1E-DE088EE2A07E}"/>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426445" y="376679"/>
            <a:ext cx="3290136" cy="142958"/>
          </a:xfrm>
          <a:prstGeom prst="rect">
            <a:avLst/>
          </a:prstGeom>
        </p:spPr>
      </p:pic>
      <p:pic>
        <p:nvPicPr>
          <p:cNvPr id="9" name="Picture 8">
            <a:extLst>
              <a:ext uri="{FF2B5EF4-FFF2-40B4-BE49-F238E27FC236}">
                <a16:creationId xmlns:a16="http://schemas.microsoft.com/office/drawing/2014/main" id="{BEFA11BC-3CAE-5847-99A8-B62FF8144EFF}"/>
              </a:ext>
            </a:extLst>
          </p:cNvPr>
          <p:cNvPicPr>
            <a:picLocks noChangeAspect="1"/>
          </p:cNvPicPr>
          <p:nvPr userDrawn="1"/>
        </p:nvPicPr>
        <p:blipFill>
          <a:blip r:embed="rId4">
            <a:alphaModFix amt="60000"/>
          </a:blip>
          <a:stretch>
            <a:fillRect/>
          </a:stretch>
        </p:blipFill>
        <p:spPr>
          <a:xfrm>
            <a:off x="0" y="-57743"/>
            <a:ext cx="766916" cy="2943299"/>
          </a:xfrm>
          <a:prstGeom prst="rect">
            <a:avLst/>
          </a:prstGeom>
        </p:spPr>
      </p:pic>
      <p:sp>
        <p:nvSpPr>
          <p:cNvPr id="11" name="Body Level One…">
            <a:extLst>
              <a:ext uri="{FF2B5EF4-FFF2-40B4-BE49-F238E27FC236}">
                <a16:creationId xmlns:a16="http://schemas.microsoft.com/office/drawing/2014/main" id="{B7FF19AF-3007-6F4B-BC43-0DAE0384DF25}"/>
              </a:ext>
            </a:extLst>
          </p:cNvPr>
          <p:cNvSpPr txBox="1">
            <a:spLocks noGrp="1"/>
          </p:cNvSpPr>
          <p:nvPr>
            <p:ph type="body" idx="1"/>
          </p:nvPr>
        </p:nvSpPr>
        <p:spPr>
          <a:xfrm>
            <a:off x="838200" y="2323575"/>
            <a:ext cx="10515600" cy="4157745"/>
          </a:xfrm>
          <a:prstGeom prst="rect">
            <a:avLst/>
          </a:prstGeom>
        </p:spPr>
        <p:txBody>
          <a:bodyPr>
            <a:normAutofit/>
          </a:bodyPr>
          <a:lstStyle>
            <a:lvl1pPr>
              <a:buClr>
                <a:schemeClr val="tx2"/>
              </a:buClr>
              <a:defRPr sz="2000">
                <a:solidFill>
                  <a:schemeClr val="tx1"/>
                </a:solidFill>
              </a:defRPr>
            </a:lvl1pPr>
            <a:lvl2pPr marL="493713" indent="-254000">
              <a:buClr>
                <a:schemeClr val="tx2"/>
              </a:buClr>
              <a:tabLst/>
              <a:defRPr sz="1800">
                <a:solidFill>
                  <a:schemeClr val="tx1"/>
                </a:solidFill>
              </a:defRPr>
            </a:lvl2pPr>
            <a:lvl3pPr marL="762000" indent="-241300">
              <a:buClr>
                <a:schemeClr val="tx2"/>
              </a:buClr>
              <a:tabLst/>
              <a:defRPr sz="1600">
                <a:solidFill>
                  <a:schemeClr val="tx1"/>
                </a:solidFill>
              </a:defRPr>
            </a:lvl3pPr>
            <a:lvl4pPr marL="1071563" indent="-254000">
              <a:buClr>
                <a:schemeClr val="tx2"/>
              </a:buClr>
              <a:tabLst/>
              <a:defRPr sz="1400">
                <a:solidFill>
                  <a:schemeClr val="tx1"/>
                </a:solidFill>
              </a:defRPr>
            </a:lvl4pPr>
            <a:lvl5pPr marL="1339850" indent="-225425">
              <a:buClr>
                <a:schemeClr val="tx2"/>
              </a:buClr>
              <a:tabLst/>
              <a:defRPr sz="1400">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0" name="Text Placeholder 2">
            <a:extLst>
              <a:ext uri="{FF2B5EF4-FFF2-40B4-BE49-F238E27FC236}">
                <a16:creationId xmlns:a16="http://schemas.microsoft.com/office/drawing/2014/main" id="{1882E849-2294-1848-83F3-65F69DFDC80A}"/>
              </a:ext>
            </a:extLst>
          </p:cNvPr>
          <p:cNvSpPr txBox="1">
            <a:spLocks/>
          </p:cNvSpPr>
          <p:nvPr userDrawn="1"/>
        </p:nvSpPr>
        <p:spPr>
          <a:xfrm>
            <a:off x="101992" y="6476999"/>
            <a:ext cx="2814637" cy="244475"/>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1100" b="0" i="0" kern="1200">
                <a:solidFill>
                  <a:schemeClr val="bg1">
                    <a:lumMod val="50000"/>
                  </a:schemeClr>
                </a:solidFill>
                <a:latin typeface="Circular Std Book" panose="020B0604020101020102" pitchFamily="34" charset="77"/>
                <a:ea typeface="+mn-ea"/>
                <a:cs typeface="Circular Std Book" panose="020B0604020101020102" pitchFamily="34" charset="77"/>
              </a:defRPr>
            </a:lvl1pPr>
            <a:lvl2pPr marL="534988" indent="-254000" algn="l" defTabSz="914400" rtl="0" eaLnBrk="1" latinLnBrk="0" hangingPunct="1">
              <a:lnSpc>
                <a:spcPct val="90000"/>
              </a:lnSpc>
              <a:spcBef>
                <a:spcPts val="500"/>
              </a:spcBef>
              <a:buFont typeface="Arial"/>
              <a:buChar char="•"/>
              <a:tabLst/>
              <a:defRPr sz="1800" b="0" i="0" kern="1200">
                <a:solidFill>
                  <a:schemeClr val="tx1"/>
                </a:solidFill>
                <a:latin typeface="Circular Std Book" panose="020B0604020101020102" pitchFamily="34" charset="77"/>
                <a:ea typeface="+mn-ea"/>
                <a:cs typeface="Circular Std Book" panose="020B0604020101020102" pitchFamily="34" charset="77"/>
              </a:defRPr>
            </a:lvl2pPr>
            <a:lvl3pPr marL="846138" indent="-239713" algn="l" defTabSz="914400" rtl="0" eaLnBrk="1" latinLnBrk="0" hangingPunct="1">
              <a:lnSpc>
                <a:spcPct val="90000"/>
              </a:lnSpc>
              <a:spcBef>
                <a:spcPts val="500"/>
              </a:spcBef>
              <a:buFont typeface="Arial"/>
              <a:buChar char="•"/>
              <a:tabLst/>
              <a:defRPr sz="1600" b="0" i="0" kern="1200">
                <a:solidFill>
                  <a:schemeClr val="tx1"/>
                </a:solidFill>
                <a:latin typeface="Circular Std Book" panose="020B0604020101020102" pitchFamily="34" charset="77"/>
                <a:ea typeface="+mn-ea"/>
                <a:cs typeface="Circular Std Book" panose="020B0604020101020102" pitchFamily="34" charset="77"/>
              </a:defRPr>
            </a:lvl3pPr>
            <a:lvl4pPr marL="1155700" indent="-225425" algn="l" defTabSz="914400" rtl="0" eaLnBrk="1" latinLnBrk="0" hangingPunct="1">
              <a:lnSpc>
                <a:spcPct val="90000"/>
              </a:lnSpc>
              <a:spcBef>
                <a:spcPts val="500"/>
              </a:spcBef>
              <a:buFont typeface="Arial"/>
              <a:buChar char="•"/>
              <a:tabLst/>
              <a:defRPr sz="1400" b="0" i="0" kern="1200">
                <a:solidFill>
                  <a:schemeClr val="tx1"/>
                </a:solidFill>
                <a:latin typeface="Circular Std Book" panose="020B0604020101020102" pitchFamily="34" charset="77"/>
                <a:ea typeface="+mn-ea"/>
                <a:cs typeface="Circular Std Book" panose="020B0604020101020102" pitchFamily="34" charset="77"/>
              </a:defRPr>
            </a:lvl4pPr>
            <a:lvl5pPr marL="1466850" indent="-254000" algn="l" defTabSz="914400" rtl="0" eaLnBrk="1" latinLnBrk="0" hangingPunct="1">
              <a:lnSpc>
                <a:spcPct val="90000"/>
              </a:lnSpc>
              <a:spcBef>
                <a:spcPts val="500"/>
              </a:spcBef>
              <a:buFont typeface="Arial"/>
              <a:buChar char="•"/>
              <a:tabLst/>
              <a:defRPr sz="1400" b="0" i="0" kern="1200">
                <a:solidFill>
                  <a:schemeClr val="tx1"/>
                </a:solidFill>
                <a:latin typeface="Circular Std Book" panose="020B0604020101020102" pitchFamily="34" charset="77"/>
                <a:ea typeface="+mn-ea"/>
                <a:cs typeface="Circular Std Book" panose="020B0604020101020102" pitchFamily="34" charset="77"/>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 C2CPII 2024</a:t>
            </a:r>
          </a:p>
        </p:txBody>
      </p:sp>
    </p:spTree>
    <p:extLst>
      <p:ext uri="{BB962C8B-B14F-4D97-AF65-F5344CB8AC3E}">
        <p14:creationId xmlns:p14="http://schemas.microsoft.com/office/powerpoint/2010/main" val="24704096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59C5F07-7B64-4F41-89BA-3B551BB83426}"/>
              </a:ext>
            </a:extLst>
          </p:cNvPr>
          <p:cNvSpPr>
            <a:spLocks noGrp="1"/>
          </p:cNvSpPr>
          <p:nvPr>
            <p:ph type="sldNum" sz="quarter" idx="12"/>
          </p:nvPr>
        </p:nvSpPr>
        <p:spPr/>
        <p:txBody>
          <a:bodyPr/>
          <a:lstStyle>
            <a:lvl1pPr>
              <a:defRPr>
                <a:solidFill>
                  <a:schemeClr val="bg1"/>
                </a:solidFill>
              </a:defRPr>
            </a:lvl1pPr>
          </a:lstStyle>
          <a:p>
            <a:fld id="{A6B50053-EC5D-F648-9B13-092A20055004}" type="slidenum">
              <a:rPr lang="en-US" smtClean="0"/>
              <a:pPr/>
              <a:t>‹#›</a:t>
            </a:fld>
            <a:endParaRPr lang="en-US" dirty="0"/>
          </a:p>
        </p:txBody>
      </p:sp>
      <p:sp>
        <p:nvSpPr>
          <p:cNvPr id="12" name="Google Shape;767;p91">
            <a:extLst>
              <a:ext uri="{FF2B5EF4-FFF2-40B4-BE49-F238E27FC236}">
                <a16:creationId xmlns:a16="http://schemas.microsoft.com/office/drawing/2014/main" id="{6D6262BC-A09A-494A-A509-A2B271C3A764}"/>
              </a:ext>
            </a:extLst>
          </p:cNvPr>
          <p:cNvSpPr txBox="1"/>
          <p:nvPr userDrawn="1"/>
        </p:nvSpPr>
        <p:spPr>
          <a:xfrm>
            <a:off x="1896914" y="2645168"/>
            <a:ext cx="8547841" cy="3423584"/>
          </a:xfrm>
          <a:prstGeom prst="rect">
            <a:avLst/>
          </a:prstGeom>
          <a:noFill/>
          <a:ln>
            <a:noFill/>
          </a:ln>
        </p:spPr>
        <p:txBody>
          <a:bodyPr spcFirstLastPara="1" wrap="square" lIns="121900" tIns="121900" rIns="121900" bIns="121900" anchor="t" anchorCtr="0">
            <a:noAutofit/>
          </a:bodyPr>
          <a:lstStyle/>
          <a:p>
            <a:pPr>
              <a:lnSpc>
                <a:spcPct val="115000"/>
              </a:lnSpc>
            </a:pPr>
            <a:r>
              <a:rPr lang="en-GB" sz="3200" b="1" dirty="0">
                <a:solidFill>
                  <a:srgbClr val="00C16D"/>
                </a:solidFill>
                <a:latin typeface="Circular Std Bold" panose="020B0604020101020102" pitchFamily="34" charset="77"/>
                <a:ea typeface="Open Sans" panose="020B0606030504020204" pitchFamily="34" charset="0"/>
                <a:cs typeface="Circular Std Bold" panose="020B0604020101020102" pitchFamily="34" charset="77"/>
                <a:sym typeface="Trebuchet MS"/>
              </a:rPr>
              <a:t>A world where safe materials and products are designed and manufactured in a prosperous, circular economy to maximize health and wellbeing for people and planet.</a:t>
            </a:r>
            <a:endParaRPr sz="3200" b="1" dirty="0">
              <a:solidFill>
                <a:srgbClr val="00C16D"/>
              </a:solidFill>
              <a:latin typeface="Circular Std Bold" panose="020B0604020101020102" pitchFamily="34" charset="77"/>
              <a:ea typeface="Open Sans" panose="020B0606030504020204" pitchFamily="34" charset="0"/>
              <a:cs typeface="Circular Std Bold" panose="020B0604020101020102" pitchFamily="34" charset="77"/>
              <a:sym typeface="Trebuchet MS"/>
            </a:endParaRPr>
          </a:p>
          <a:p>
            <a:pPr>
              <a:lnSpc>
                <a:spcPct val="115000"/>
              </a:lnSpc>
            </a:pPr>
            <a:endParaRPr sz="2133" b="1" dirty="0">
              <a:solidFill>
                <a:srgbClr val="00C16D"/>
              </a:solidFill>
              <a:latin typeface="Circular Std Bold" panose="020B0604020101020102" pitchFamily="34" charset="77"/>
              <a:ea typeface="Open Sans" panose="020B0606030504020204" pitchFamily="34" charset="0"/>
              <a:cs typeface="Circular Std Bold" panose="020B0604020101020102" pitchFamily="34" charset="77"/>
              <a:sym typeface="Trebuchet MS"/>
            </a:endParaRPr>
          </a:p>
        </p:txBody>
      </p:sp>
      <p:pic>
        <p:nvPicPr>
          <p:cNvPr id="13" name="Picture 12">
            <a:extLst>
              <a:ext uri="{FF2B5EF4-FFF2-40B4-BE49-F238E27FC236}">
                <a16:creationId xmlns:a16="http://schemas.microsoft.com/office/drawing/2014/main" id="{E295F7F9-041B-3C4F-A0EF-A3FE954B988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857977" y="1916902"/>
            <a:ext cx="1766573" cy="445567"/>
          </a:xfrm>
          <a:prstGeom prst="rect">
            <a:avLst/>
          </a:prstGeom>
        </p:spPr>
      </p:pic>
      <p:sp>
        <p:nvSpPr>
          <p:cNvPr id="14" name="Rectangle 13">
            <a:extLst>
              <a:ext uri="{FF2B5EF4-FFF2-40B4-BE49-F238E27FC236}">
                <a16:creationId xmlns:a16="http://schemas.microsoft.com/office/drawing/2014/main" id="{AD2F3D21-DB70-844E-89DB-9CC32C669DCB}"/>
              </a:ext>
            </a:extLst>
          </p:cNvPr>
          <p:cNvSpPr/>
          <p:nvPr userDrawn="1"/>
        </p:nvSpPr>
        <p:spPr>
          <a:xfrm>
            <a:off x="1896915" y="1924789"/>
            <a:ext cx="3212739" cy="416589"/>
          </a:xfrm>
          <a:prstGeom prst="rect">
            <a:avLst/>
          </a:prstGeom>
        </p:spPr>
        <p:txBody>
          <a:bodyPr wrap="square">
            <a:spAutoFit/>
          </a:bodyPr>
          <a:lstStyle/>
          <a:p>
            <a:pPr>
              <a:lnSpc>
                <a:spcPct val="115000"/>
              </a:lnSpc>
            </a:pPr>
            <a:r>
              <a:rPr lang="nl-NL" sz="2000" dirty="0">
                <a:solidFill>
                  <a:schemeClr val="bg1"/>
                </a:solidFill>
                <a:latin typeface="Circular Std Black" panose="020B0604020101020102" pitchFamily="34" charset="77"/>
                <a:ea typeface="Open Sans" panose="020B0606030504020204" pitchFamily="34" charset="0"/>
                <a:cs typeface="Circular Std Black" panose="020B0604020101020102" pitchFamily="34" charset="77"/>
                <a:sym typeface="Trebuchet MS"/>
              </a:rPr>
              <a:t>OUR VISION</a:t>
            </a:r>
          </a:p>
        </p:txBody>
      </p:sp>
      <p:pic>
        <p:nvPicPr>
          <p:cNvPr id="16" name="Picture 15">
            <a:extLst>
              <a:ext uri="{FF2B5EF4-FFF2-40B4-BE49-F238E27FC236}">
                <a16:creationId xmlns:a16="http://schemas.microsoft.com/office/drawing/2014/main" id="{21E7CC2E-6903-A04A-A08E-1D9965B6E2B0}"/>
              </a:ext>
            </a:extLst>
          </p:cNvPr>
          <p:cNvPicPr>
            <a:picLocks noChangeAspect="1"/>
          </p:cNvPicPr>
          <p:nvPr userDrawn="1"/>
        </p:nvPicPr>
        <p:blipFill rotWithShape="1">
          <a:blip r:embed="rId3" cstate="hqprint">
            <a:alphaModFix amt="40000"/>
            <a:extLst>
              <a:ext uri="{28A0092B-C50C-407E-A947-70E740481C1C}">
                <a14:useLocalDpi xmlns:a14="http://schemas.microsoft.com/office/drawing/2010/main"/>
              </a:ext>
            </a:extLst>
          </a:blip>
          <a:srcRect/>
          <a:stretch/>
        </p:blipFill>
        <p:spPr>
          <a:xfrm>
            <a:off x="5295543" y="0"/>
            <a:ext cx="6896457" cy="3870960"/>
          </a:xfrm>
          <a:prstGeom prst="rect">
            <a:avLst/>
          </a:prstGeom>
        </p:spPr>
      </p:pic>
      <p:pic>
        <p:nvPicPr>
          <p:cNvPr id="17" name="Picture 16">
            <a:extLst>
              <a:ext uri="{FF2B5EF4-FFF2-40B4-BE49-F238E27FC236}">
                <a16:creationId xmlns:a16="http://schemas.microsoft.com/office/drawing/2014/main" id="{85A4CF4D-92B0-1845-8A33-25F606AE758A}"/>
              </a:ext>
            </a:extLst>
          </p:cNvPr>
          <p:cNvPicPr>
            <a:picLocks noChangeAspect="1"/>
          </p:cNvPicPr>
          <p:nvPr userDrawn="1"/>
        </p:nvPicPr>
        <p:blipFill>
          <a:blip r:embed="rId4" cstate="hqprint">
            <a:extLst>
              <a:ext uri="{28A0092B-C50C-407E-A947-70E740481C1C}">
                <a14:useLocalDpi xmlns:a14="http://schemas.microsoft.com/office/drawing/2010/main"/>
              </a:ext>
            </a:extLst>
          </a:blip>
          <a:srcRect/>
          <a:stretch/>
        </p:blipFill>
        <p:spPr>
          <a:xfrm>
            <a:off x="426434" y="376679"/>
            <a:ext cx="3290158" cy="142958"/>
          </a:xfrm>
          <a:prstGeom prst="rect">
            <a:avLst/>
          </a:prstGeom>
        </p:spPr>
      </p:pic>
      <p:sp>
        <p:nvSpPr>
          <p:cNvPr id="9" name="Text Placeholder 2">
            <a:extLst>
              <a:ext uri="{FF2B5EF4-FFF2-40B4-BE49-F238E27FC236}">
                <a16:creationId xmlns:a16="http://schemas.microsoft.com/office/drawing/2014/main" id="{A2B18C93-0D35-8043-9F63-4AA1097934CB}"/>
              </a:ext>
            </a:extLst>
          </p:cNvPr>
          <p:cNvSpPr txBox="1">
            <a:spLocks/>
          </p:cNvSpPr>
          <p:nvPr userDrawn="1"/>
        </p:nvSpPr>
        <p:spPr>
          <a:xfrm>
            <a:off x="101992" y="6476999"/>
            <a:ext cx="2814637" cy="244475"/>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1100" b="0" i="0" kern="1200">
                <a:solidFill>
                  <a:schemeClr val="bg1">
                    <a:lumMod val="50000"/>
                  </a:schemeClr>
                </a:solidFill>
                <a:latin typeface="Circular Std Book" panose="020B0604020101020102" pitchFamily="34" charset="77"/>
                <a:ea typeface="+mn-ea"/>
                <a:cs typeface="Circular Std Book" panose="020B0604020101020102" pitchFamily="34" charset="77"/>
              </a:defRPr>
            </a:lvl1pPr>
            <a:lvl2pPr marL="534988" indent="-254000" algn="l" defTabSz="914400" rtl="0" eaLnBrk="1" latinLnBrk="0" hangingPunct="1">
              <a:lnSpc>
                <a:spcPct val="90000"/>
              </a:lnSpc>
              <a:spcBef>
                <a:spcPts val="500"/>
              </a:spcBef>
              <a:buFont typeface="Arial"/>
              <a:buChar char="•"/>
              <a:tabLst/>
              <a:defRPr sz="1800" b="0" i="0" kern="1200">
                <a:solidFill>
                  <a:schemeClr val="tx1"/>
                </a:solidFill>
                <a:latin typeface="Circular Std Book" panose="020B0604020101020102" pitchFamily="34" charset="77"/>
                <a:ea typeface="+mn-ea"/>
                <a:cs typeface="Circular Std Book" panose="020B0604020101020102" pitchFamily="34" charset="77"/>
              </a:defRPr>
            </a:lvl2pPr>
            <a:lvl3pPr marL="846138" indent="-239713" algn="l" defTabSz="914400" rtl="0" eaLnBrk="1" latinLnBrk="0" hangingPunct="1">
              <a:lnSpc>
                <a:spcPct val="90000"/>
              </a:lnSpc>
              <a:spcBef>
                <a:spcPts val="500"/>
              </a:spcBef>
              <a:buFont typeface="Arial"/>
              <a:buChar char="•"/>
              <a:tabLst/>
              <a:defRPr sz="1600" b="0" i="0" kern="1200">
                <a:solidFill>
                  <a:schemeClr val="tx1"/>
                </a:solidFill>
                <a:latin typeface="Circular Std Book" panose="020B0604020101020102" pitchFamily="34" charset="77"/>
                <a:ea typeface="+mn-ea"/>
                <a:cs typeface="Circular Std Book" panose="020B0604020101020102" pitchFamily="34" charset="77"/>
              </a:defRPr>
            </a:lvl3pPr>
            <a:lvl4pPr marL="1155700" indent="-225425" algn="l" defTabSz="914400" rtl="0" eaLnBrk="1" latinLnBrk="0" hangingPunct="1">
              <a:lnSpc>
                <a:spcPct val="90000"/>
              </a:lnSpc>
              <a:spcBef>
                <a:spcPts val="500"/>
              </a:spcBef>
              <a:buFont typeface="Arial"/>
              <a:buChar char="•"/>
              <a:tabLst/>
              <a:defRPr sz="1400" b="0" i="0" kern="1200">
                <a:solidFill>
                  <a:schemeClr val="tx1"/>
                </a:solidFill>
                <a:latin typeface="Circular Std Book" panose="020B0604020101020102" pitchFamily="34" charset="77"/>
                <a:ea typeface="+mn-ea"/>
                <a:cs typeface="Circular Std Book" panose="020B0604020101020102" pitchFamily="34" charset="77"/>
              </a:defRPr>
            </a:lvl4pPr>
            <a:lvl5pPr marL="1466850" indent="-254000" algn="l" defTabSz="914400" rtl="0" eaLnBrk="1" latinLnBrk="0" hangingPunct="1">
              <a:lnSpc>
                <a:spcPct val="90000"/>
              </a:lnSpc>
              <a:spcBef>
                <a:spcPts val="500"/>
              </a:spcBef>
              <a:buFont typeface="Arial"/>
              <a:buChar char="•"/>
              <a:tabLst/>
              <a:defRPr sz="1400" b="0" i="0" kern="1200">
                <a:solidFill>
                  <a:schemeClr val="tx1"/>
                </a:solidFill>
                <a:latin typeface="Circular Std Book" panose="020B0604020101020102" pitchFamily="34" charset="77"/>
                <a:ea typeface="+mn-ea"/>
                <a:cs typeface="Circular Std Book" panose="020B0604020101020102" pitchFamily="34" charset="77"/>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 C2CPII 2024</a:t>
            </a:r>
          </a:p>
        </p:txBody>
      </p:sp>
    </p:spTree>
    <p:extLst>
      <p:ext uri="{BB962C8B-B14F-4D97-AF65-F5344CB8AC3E}">
        <p14:creationId xmlns:p14="http://schemas.microsoft.com/office/powerpoint/2010/main" val="36005154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Custom Layou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524E5-BBEE-654E-803D-40F3D36F5174}"/>
              </a:ext>
            </a:extLst>
          </p:cNvPr>
          <p:cNvSpPr>
            <a:spLocks noGrp="1"/>
          </p:cNvSpPr>
          <p:nvPr>
            <p:ph type="title" hasCustomPrompt="1"/>
          </p:nvPr>
        </p:nvSpPr>
        <p:spPr/>
        <p:txBody>
          <a:bodyPr/>
          <a:lstStyle>
            <a:lvl1pPr>
              <a:defRPr>
                <a:solidFill>
                  <a:schemeClr val="tx1"/>
                </a:solidFill>
              </a:defRPr>
            </a:lvl1pPr>
          </a:lstStyle>
          <a:p>
            <a:r>
              <a:rPr lang="en-GB" dirty="0"/>
              <a:t>TITLE</a:t>
            </a:r>
            <a:endParaRPr lang="en-US" dirty="0"/>
          </a:p>
        </p:txBody>
      </p:sp>
      <p:sp>
        <p:nvSpPr>
          <p:cNvPr id="3" name="Slide Number Placeholder 2">
            <a:extLst>
              <a:ext uri="{FF2B5EF4-FFF2-40B4-BE49-F238E27FC236}">
                <a16:creationId xmlns:a16="http://schemas.microsoft.com/office/drawing/2014/main" id="{ACB6441C-303B-7D4B-85C1-237B59031C0D}"/>
              </a:ext>
            </a:extLst>
          </p:cNvPr>
          <p:cNvSpPr>
            <a:spLocks noGrp="1"/>
          </p:cNvSpPr>
          <p:nvPr>
            <p:ph type="sldNum" sz="quarter" idx="10"/>
          </p:nvPr>
        </p:nvSpPr>
        <p:spPr/>
        <p:txBody>
          <a:bodyPr/>
          <a:lstStyle>
            <a:lvl1pPr>
              <a:defRPr>
                <a:solidFill>
                  <a:schemeClr val="tx1"/>
                </a:solidFill>
              </a:defRPr>
            </a:lvl1pPr>
          </a:lstStyle>
          <a:p>
            <a:fld id="{A6B50053-EC5D-F648-9B13-092A20055004}" type="slidenum">
              <a:rPr lang="en-US" smtClean="0"/>
              <a:pPr/>
              <a:t>‹#›</a:t>
            </a:fld>
            <a:endParaRPr lang="en-US" dirty="0"/>
          </a:p>
        </p:txBody>
      </p:sp>
      <p:pic>
        <p:nvPicPr>
          <p:cNvPr id="5" name="Picture 4">
            <a:extLst>
              <a:ext uri="{FF2B5EF4-FFF2-40B4-BE49-F238E27FC236}">
                <a16:creationId xmlns:a16="http://schemas.microsoft.com/office/drawing/2014/main" id="{EFF71CBA-FBD9-5A4F-A3A2-133AB3FB1B0B}"/>
              </a:ext>
            </a:extLst>
          </p:cNvPr>
          <p:cNvPicPr>
            <a:picLocks noChangeAspect="1"/>
          </p:cNvPicPr>
          <p:nvPr userDrawn="1"/>
        </p:nvPicPr>
        <p:blipFill>
          <a:blip r:embed="rId2">
            <a:alphaModFix amt="60000"/>
          </a:blip>
          <a:srcRect/>
          <a:stretch/>
        </p:blipFill>
        <p:spPr>
          <a:xfrm>
            <a:off x="-14748" y="42268"/>
            <a:ext cx="766915" cy="2943299"/>
          </a:xfrm>
          <a:prstGeom prst="rect">
            <a:avLst/>
          </a:prstGeom>
        </p:spPr>
      </p:pic>
      <p:pic>
        <p:nvPicPr>
          <p:cNvPr id="7" name="Picture 6">
            <a:extLst>
              <a:ext uri="{FF2B5EF4-FFF2-40B4-BE49-F238E27FC236}">
                <a16:creationId xmlns:a16="http://schemas.microsoft.com/office/drawing/2014/main" id="{0C8E5EB2-6218-964A-9C1E-DE088EE2A07E}"/>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426445" y="376679"/>
            <a:ext cx="3290136" cy="142958"/>
          </a:xfrm>
          <a:prstGeom prst="rect">
            <a:avLst/>
          </a:prstGeom>
        </p:spPr>
      </p:pic>
      <p:pic>
        <p:nvPicPr>
          <p:cNvPr id="8" name="Picture 7">
            <a:extLst>
              <a:ext uri="{FF2B5EF4-FFF2-40B4-BE49-F238E27FC236}">
                <a16:creationId xmlns:a16="http://schemas.microsoft.com/office/drawing/2014/main" id="{7F7B0F82-AEBA-394B-A859-F019A0003D3C}"/>
              </a:ext>
            </a:extLst>
          </p:cNvPr>
          <p:cNvPicPr>
            <a:picLocks noChangeAspect="1"/>
          </p:cNvPicPr>
          <p:nvPr userDrawn="1"/>
        </p:nvPicPr>
        <p:blipFill>
          <a:blip r:embed="rId4">
            <a:alphaModFix amt="60000"/>
            <a:extLst>
              <a:ext uri="{BEBA8EAE-BF5A-486C-A8C5-ECC9F3942E4B}">
                <a14:imgProps xmlns:a14="http://schemas.microsoft.com/office/drawing/2010/main">
                  <a14:imgLayer r:embed="rId5">
                    <a14:imgEffect>
                      <a14:saturation sat="0"/>
                    </a14:imgEffect>
                  </a14:imgLayer>
                </a14:imgProps>
              </a:ext>
            </a:extLst>
          </a:blip>
          <a:srcRect/>
          <a:stretch/>
        </p:blipFill>
        <p:spPr>
          <a:xfrm>
            <a:off x="-14748" y="-41142"/>
            <a:ext cx="766915" cy="2943299"/>
          </a:xfrm>
          <a:prstGeom prst="rect">
            <a:avLst/>
          </a:prstGeom>
        </p:spPr>
      </p:pic>
      <p:sp>
        <p:nvSpPr>
          <p:cNvPr id="9" name="Body Level One…">
            <a:extLst>
              <a:ext uri="{FF2B5EF4-FFF2-40B4-BE49-F238E27FC236}">
                <a16:creationId xmlns:a16="http://schemas.microsoft.com/office/drawing/2014/main" id="{C8952F25-B80D-CE4C-91D5-20BFD5AC97DB}"/>
              </a:ext>
            </a:extLst>
          </p:cNvPr>
          <p:cNvSpPr txBox="1">
            <a:spLocks noGrp="1"/>
          </p:cNvSpPr>
          <p:nvPr>
            <p:ph type="body" idx="1"/>
          </p:nvPr>
        </p:nvSpPr>
        <p:spPr>
          <a:xfrm>
            <a:off x="838200" y="2323575"/>
            <a:ext cx="10515600" cy="4157745"/>
          </a:xfrm>
          <a:prstGeom prst="rect">
            <a:avLst/>
          </a:prstGeom>
        </p:spPr>
        <p:txBody>
          <a:bodyPr/>
          <a:lstStyle>
            <a:lvl1pPr>
              <a:buClr>
                <a:srgbClr val="4B4B4B"/>
              </a:buClr>
              <a:defRPr sz="2000">
                <a:solidFill>
                  <a:schemeClr val="tx1"/>
                </a:solidFill>
              </a:defRPr>
            </a:lvl1pPr>
            <a:lvl2pPr marL="493713" indent="-254000">
              <a:buClr>
                <a:srgbClr val="4B4B4B"/>
              </a:buClr>
              <a:tabLst/>
              <a:defRPr sz="1800">
                <a:solidFill>
                  <a:schemeClr val="tx1"/>
                </a:solidFill>
              </a:defRPr>
            </a:lvl2pPr>
            <a:lvl3pPr marL="762000" indent="-254000">
              <a:buClr>
                <a:srgbClr val="4B4B4B"/>
              </a:buClr>
              <a:tabLst/>
              <a:defRPr sz="1600">
                <a:solidFill>
                  <a:schemeClr val="tx1"/>
                </a:solidFill>
              </a:defRPr>
            </a:lvl3pPr>
            <a:lvl4pPr marL="1071563" indent="-254000">
              <a:buClr>
                <a:srgbClr val="4B4B4B"/>
              </a:buClr>
              <a:tabLst/>
              <a:defRPr sz="1400">
                <a:solidFill>
                  <a:schemeClr val="tx1"/>
                </a:solidFill>
              </a:defRPr>
            </a:lvl4pPr>
            <a:lvl5pPr marL="1339850" indent="-225425">
              <a:buClr>
                <a:srgbClr val="4B4B4B"/>
              </a:buClr>
              <a:tabLst/>
              <a:defRPr sz="1400">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1" name="Text Placeholder 2">
            <a:extLst>
              <a:ext uri="{FF2B5EF4-FFF2-40B4-BE49-F238E27FC236}">
                <a16:creationId xmlns:a16="http://schemas.microsoft.com/office/drawing/2014/main" id="{AE8C0671-7698-D342-99D8-A60F856F9819}"/>
              </a:ext>
            </a:extLst>
          </p:cNvPr>
          <p:cNvSpPr txBox="1">
            <a:spLocks/>
          </p:cNvSpPr>
          <p:nvPr userDrawn="1"/>
        </p:nvSpPr>
        <p:spPr>
          <a:xfrm>
            <a:off x="101992" y="6476999"/>
            <a:ext cx="2814637" cy="244475"/>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1100" b="0" i="0" kern="1200">
                <a:solidFill>
                  <a:schemeClr val="bg1">
                    <a:lumMod val="50000"/>
                  </a:schemeClr>
                </a:solidFill>
                <a:latin typeface="Circular Std Book" panose="020B0604020101020102" pitchFamily="34" charset="77"/>
                <a:ea typeface="+mn-ea"/>
                <a:cs typeface="Circular Std Book" panose="020B0604020101020102" pitchFamily="34" charset="77"/>
              </a:defRPr>
            </a:lvl1pPr>
            <a:lvl2pPr marL="534988" indent="-254000" algn="l" defTabSz="914400" rtl="0" eaLnBrk="1" latinLnBrk="0" hangingPunct="1">
              <a:lnSpc>
                <a:spcPct val="90000"/>
              </a:lnSpc>
              <a:spcBef>
                <a:spcPts val="500"/>
              </a:spcBef>
              <a:buFont typeface="Arial"/>
              <a:buChar char="•"/>
              <a:tabLst/>
              <a:defRPr sz="1800" b="0" i="0" kern="1200">
                <a:solidFill>
                  <a:schemeClr val="tx1"/>
                </a:solidFill>
                <a:latin typeface="Circular Std Book" panose="020B0604020101020102" pitchFamily="34" charset="77"/>
                <a:ea typeface="+mn-ea"/>
                <a:cs typeface="Circular Std Book" panose="020B0604020101020102" pitchFamily="34" charset="77"/>
              </a:defRPr>
            </a:lvl2pPr>
            <a:lvl3pPr marL="846138" indent="-239713" algn="l" defTabSz="914400" rtl="0" eaLnBrk="1" latinLnBrk="0" hangingPunct="1">
              <a:lnSpc>
                <a:spcPct val="90000"/>
              </a:lnSpc>
              <a:spcBef>
                <a:spcPts val="500"/>
              </a:spcBef>
              <a:buFont typeface="Arial"/>
              <a:buChar char="•"/>
              <a:tabLst/>
              <a:defRPr sz="1600" b="0" i="0" kern="1200">
                <a:solidFill>
                  <a:schemeClr val="tx1"/>
                </a:solidFill>
                <a:latin typeface="Circular Std Book" panose="020B0604020101020102" pitchFamily="34" charset="77"/>
                <a:ea typeface="+mn-ea"/>
                <a:cs typeface="Circular Std Book" panose="020B0604020101020102" pitchFamily="34" charset="77"/>
              </a:defRPr>
            </a:lvl3pPr>
            <a:lvl4pPr marL="1155700" indent="-225425" algn="l" defTabSz="914400" rtl="0" eaLnBrk="1" latinLnBrk="0" hangingPunct="1">
              <a:lnSpc>
                <a:spcPct val="90000"/>
              </a:lnSpc>
              <a:spcBef>
                <a:spcPts val="500"/>
              </a:spcBef>
              <a:buFont typeface="Arial"/>
              <a:buChar char="•"/>
              <a:tabLst/>
              <a:defRPr sz="1400" b="0" i="0" kern="1200">
                <a:solidFill>
                  <a:schemeClr val="tx1"/>
                </a:solidFill>
                <a:latin typeface="Circular Std Book" panose="020B0604020101020102" pitchFamily="34" charset="77"/>
                <a:ea typeface="+mn-ea"/>
                <a:cs typeface="Circular Std Book" panose="020B0604020101020102" pitchFamily="34" charset="77"/>
              </a:defRPr>
            </a:lvl4pPr>
            <a:lvl5pPr marL="1466850" indent="-254000" algn="l" defTabSz="914400" rtl="0" eaLnBrk="1" latinLnBrk="0" hangingPunct="1">
              <a:lnSpc>
                <a:spcPct val="90000"/>
              </a:lnSpc>
              <a:spcBef>
                <a:spcPts val="500"/>
              </a:spcBef>
              <a:buFont typeface="Arial"/>
              <a:buChar char="•"/>
              <a:tabLst/>
              <a:defRPr sz="1400" b="0" i="0" kern="1200">
                <a:solidFill>
                  <a:schemeClr val="tx1"/>
                </a:solidFill>
                <a:latin typeface="Circular Std Book" panose="020B0604020101020102" pitchFamily="34" charset="77"/>
                <a:ea typeface="+mn-ea"/>
                <a:cs typeface="Circular Std Book" panose="020B0604020101020102" pitchFamily="34" charset="77"/>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 C2CPII 2024</a:t>
            </a:r>
          </a:p>
        </p:txBody>
      </p:sp>
    </p:spTree>
    <p:extLst>
      <p:ext uri="{BB962C8B-B14F-4D97-AF65-F5344CB8AC3E}">
        <p14:creationId xmlns:p14="http://schemas.microsoft.com/office/powerpoint/2010/main" val="1078508638"/>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Custom Layout">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216BE03-15A4-594B-90DE-B431DE11A69D}"/>
              </a:ext>
            </a:extLst>
          </p:cNvPr>
          <p:cNvSpPr/>
          <p:nvPr userDrawn="1"/>
        </p:nvSpPr>
        <p:spPr>
          <a:xfrm>
            <a:off x="11598445" y="0"/>
            <a:ext cx="593555" cy="6890266"/>
          </a:xfrm>
          <a:prstGeom prst="rect">
            <a:avLst/>
          </a:prstGeom>
          <a:solidFill>
            <a:srgbClr val="0F0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A62995A-D7A0-3843-AAF5-6B9FD8AC8823}"/>
              </a:ext>
            </a:extLst>
          </p:cNvPr>
          <p:cNvPicPr>
            <a:picLocks noChangeAspect="1"/>
          </p:cNvPicPr>
          <p:nvPr userDrawn="1"/>
        </p:nvPicPr>
        <p:blipFill rotWithShape="1">
          <a:blip r:embed="rId2" cstate="hqprint">
            <a:alphaModFix amt="50000"/>
            <a:extLst>
              <a:ext uri="{28A0092B-C50C-407E-A947-70E740481C1C}">
                <a14:useLocalDpi xmlns:a14="http://schemas.microsoft.com/office/drawing/2010/main"/>
              </a:ext>
            </a:extLst>
          </a:blip>
          <a:srcRect/>
          <a:stretch/>
        </p:blipFill>
        <p:spPr>
          <a:xfrm>
            <a:off x="11597269" y="2897391"/>
            <a:ext cx="594732" cy="3960610"/>
          </a:xfrm>
          <a:prstGeom prst="rect">
            <a:avLst/>
          </a:prstGeom>
        </p:spPr>
      </p:pic>
      <p:sp>
        <p:nvSpPr>
          <p:cNvPr id="2" name="Title 1">
            <a:extLst>
              <a:ext uri="{FF2B5EF4-FFF2-40B4-BE49-F238E27FC236}">
                <a16:creationId xmlns:a16="http://schemas.microsoft.com/office/drawing/2014/main" id="{CC1524E5-BBEE-654E-803D-40F3D36F5174}"/>
              </a:ext>
            </a:extLst>
          </p:cNvPr>
          <p:cNvSpPr>
            <a:spLocks noGrp="1"/>
          </p:cNvSpPr>
          <p:nvPr>
            <p:ph type="title" hasCustomPrompt="1"/>
          </p:nvPr>
        </p:nvSpPr>
        <p:spPr/>
        <p:txBody>
          <a:bodyPr>
            <a:normAutofit/>
          </a:bodyPr>
          <a:lstStyle>
            <a:lvl1pPr>
              <a:defRPr sz="4400">
                <a:solidFill>
                  <a:schemeClr val="accent1"/>
                </a:solidFill>
              </a:defRPr>
            </a:lvl1pPr>
          </a:lstStyle>
          <a:p>
            <a:r>
              <a:rPr lang="en-GB" dirty="0"/>
              <a:t>TITLE</a:t>
            </a:r>
            <a:endParaRPr lang="en-US" dirty="0"/>
          </a:p>
        </p:txBody>
      </p:sp>
      <p:pic>
        <p:nvPicPr>
          <p:cNvPr id="5" name="Picture 4">
            <a:extLst>
              <a:ext uri="{FF2B5EF4-FFF2-40B4-BE49-F238E27FC236}">
                <a16:creationId xmlns:a16="http://schemas.microsoft.com/office/drawing/2014/main" id="{EFF71CBA-FBD9-5A4F-A3A2-133AB3FB1B0B}"/>
              </a:ext>
            </a:extLst>
          </p:cNvPr>
          <p:cNvPicPr>
            <a:picLocks noChangeAspect="1"/>
          </p:cNvPicPr>
          <p:nvPr userDrawn="1"/>
        </p:nvPicPr>
        <p:blipFill>
          <a:blip r:embed="rId3">
            <a:alphaModFix amt="60000"/>
          </a:blip>
          <a:srcRect/>
          <a:stretch/>
        </p:blipFill>
        <p:spPr>
          <a:xfrm>
            <a:off x="-14748" y="42268"/>
            <a:ext cx="766915" cy="2943299"/>
          </a:xfrm>
          <a:prstGeom prst="rect">
            <a:avLst/>
          </a:prstGeom>
        </p:spPr>
      </p:pic>
      <p:pic>
        <p:nvPicPr>
          <p:cNvPr id="7" name="Picture 6">
            <a:extLst>
              <a:ext uri="{FF2B5EF4-FFF2-40B4-BE49-F238E27FC236}">
                <a16:creationId xmlns:a16="http://schemas.microsoft.com/office/drawing/2014/main" id="{0C8E5EB2-6218-964A-9C1E-DE088EE2A07E}"/>
              </a:ext>
            </a:extLst>
          </p:cNvPr>
          <p:cNvPicPr>
            <a:picLocks noChangeAspect="1"/>
          </p:cNvPicPr>
          <p:nvPr userDrawn="1"/>
        </p:nvPicPr>
        <p:blipFill>
          <a:blip r:embed="rId4" cstate="hqprint">
            <a:extLst>
              <a:ext uri="{28A0092B-C50C-407E-A947-70E740481C1C}">
                <a14:useLocalDpi xmlns:a14="http://schemas.microsoft.com/office/drawing/2010/main"/>
              </a:ext>
            </a:extLst>
          </a:blip>
          <a:srcRect/>
          <a:stretch/>
        </p:blipFill>
        <p:spPr>
          <a:xfrm>
            <a:off x="426445" y="376679"/>
            <a:ext cx="3290136" cy="142958"/>
          </a:xfrm>
          <a:prstGeom prst="rect">
            <a:avLst/>
          </a:prstGeom>
        </p:spPr>
      </p:pic>
      <p:pic>
        <p:nvPicPr>
          <p:cNvPr id="8" name="Picture 7">
            <a:extLst>
              <a:ext uri="{FF2B5EF4-FFF2-40B4-BE49-F238E27FC236}">
                <a16:creationId xmlns:a16="http://schemas.microsoft.com/office/drawing/2014/main" id="{7F7B0F82-AEBA-394B-A859-F019A0003D3C}"/>
              </a:ext>
            </a:extLst>
          </p:cNvPr>
          <p:cNvPicPr>
            <a:picLocks noChangeAspect="1"/>
          </p:cNvPicPr>
          <p:nvPr userDrawn="1"/>
        </p:nvPicPr>
        <p:blipFill>
          <a:blip r:embed="rId5">
            <a:alphaModFix amt="60000"/>
          </a:blip>
          <a:srcRect/>
          <a:stretch/>
        </p:blipFill>
        <p:spPr>
          <a:xfrm>
            <a:off x="-14748" y="-41142"/>
            <a:ext cx="766915" cy="2943299"/>
          </a:xfrm>
          <a:prstGeom prst="rect">
            <a:avLst/>
          </a:prstGeom>
        </p:spPr>
      </p:pic>
      <p:sp>
        <p:nvSpPr>
          <p:cNvPr id="3" name="Slide Number Placeholder 2">
            <a:extLst>
              <a:ext uri="{FF2B5EF4-FFF2-40B4-BE49-F238E27FC236}">
                <a16:creationId xmlns:a16="http://schemas.microsoft.com/office/drawing/2014/main" id="{ACB6441C-303B-7D4B-85C1-237B59031C0D}"/>
              </a:ext>
            </a:extLst>
          </p:cNvPr>
          <p:cNvSpPr>
            <a:spLocks noGrp="1"/>
          </p:cNvSpPr>
          <p:nvPr>
            <p:ph type="sldNum" sz="quarter" idx="10"/>
          </p:nvPr>
        </p:nvSpPr>
        <p:spPr/>
        <p:txBody>
          <a:bodyPr/>
          <a:lstStyle>
            <a:lvl1pPr>
              <a:defRPr>
                <a:solidFill>
                  <a:schemeClr val="bg1"/>
                </a:solidFill>
              </a:defRPr>
            </a:lvl1pPr>
          </a:lstStyle>
          <a:p>
            <a:fld id="{A6B50053-EC5D-F648-9B13-092A20055004}" type="slidenum">
              <a:rPr lang="en-US" smtClean="0"/>
              <a:pPr/>
              <a:t>‹#›</a:t>
            </a:fld>
            <a:endParaRPr lang="en-US" dirty="0"/>
          </a:p>
        </p:txBody>
      </p:sp>
      <p:sp>
        <p:nvSpPr>
          <p:cNvPr id="11" name="Body Level One…">
            <a:extLst>
              <a:ext uri="{FF2B5EF4-FFF2-40B4-BE49-F238E27FC236}">
                <a16:creationId xmlns:a16="http://schemas.microsoft.com/office/drawing/2014/main" id="{4CA52A65-5281-8045-BDEC-05DE94AE8BE1}"/>
              </a:ext>
            </a:extLst>
          </p:cNvPr>
          <p:cNvSpPr txBox="1">
            <a:spLocks noGrp="1"/>
          </p:cNvSpPr>
          <p:nvPr>
            <p:ph type="body" idx="1"/>
          </p:nvPr>
        </p:nvSpPr>
        <p:spPr>
          <a:xfrm>
            <a:off x="838200" y="2323575"/>
            <a:ext cx="10515600" cy="4157745"/>
          </a:xfrm>
          <a:prstGeom prst="rect">
            <a:avLst/>
          </a:prstGeom>
        </p:spPr>
        <p:txBody>
          <a:bodyPr/>
          <a:lstStyle>
            <a:lvl1pPr>
              <a:buClr>
                <a:schemeClr val="accent1"/>
              </a:buClr>
              <a:defRPr sz="2000">
                <a:solidFill>
                  <a:schemeClr val="tx1"/>
                </a:solidFill>
              </a:defRPr>
            </a:lvl1pPr>
            <a:lvl2pPr marL="493713" indent="-254000">
              <a:buClr>
                <a:schemeClr val="accent1"/>
              </a:buClr>
              <a:tabLst/>
              <a:defRPr sz="1800">
                <a:solidFill>
                  <a:schemeClr val="tx1"/>
                </a:solidFill>
              </a:defRPr>
            </a:lvl2pPr>
            <a:lvl3pPr marL="762000" indent="-254000">
              <a:buClr>
                <a:schemeClr val="accent1"/>
              </a:buClr>
              <a:tabLst/>
              <a:defRPr sz="1600">
                <a:solidFill>
                  <a:schemeClr val="tx1"/>
                </a:solidFill>
              </a:defRPr>
            </a:lvl3pPr>
            <a:lvl4pPr marL="1071563" indent="-254000">
              <a:buClr>
                <a:schemeClr val="accent1"/>
              </a:buClr>
              <a:tabLst/>
              <a:defRPr sz="1400">
                <a:solidFill>
                  <a:schemeClr val="tx1"/>
                </a:solidFill>
              </a:defRPr>
            </a:lvl4pPr>
            <a:lvl5pPr marL="1339850" indent="-225425">
              <a:buClr>
                <a:schemeClr val="accent1"/>
              </a:buClr>
              <a:tabLst/>
              <a:defRPr sz="1400">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3" name="Text Placeholder 2">
            <a:extLst>
              <a:ext uri="{FF2B5EF4-FFF2-40B4-BE49-F238E27FC236}">
                <a16:creationId xmlns:a16="http://schemas.microsoft.com/office/drawing/2014/main" id="{3B540E21-39DD-274B-A32C-0FAA99F87631}"/>
              </a:ext>
            </a:extLst>
          </p:cNvPr>
          <p:cNvSpPr txBox="1">
            <a:spLocks/>
          </p:cNvSpPr>
          <p:nvPr userDrawn="1"/>
        </p:nvSpPr>
        <p:spPr>
          <a:xfrm>
            <a:off x="101992" y="6476999"/>
            <a:ext cx="2814637" cy="244475"/>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1100" b="0" i="0" kern="1200">
                <a:solidFill>
                  <a:schemeClr val="bg1">
                    <a:lumMod val="50000"/>
                  </a:schemeClr>
                </a:solidFill>
                <a:latin typeface="Circular Std Book" panose="020B0604020101020102" pitchFamily="34" charset="77"/>
                <a:ea typeface="+mn-ea"/>
                <a:cs typeface="Circular Std Book" panose="020B0604020101020102" pitchFamily="34" charset="77"/>
              </a:defRPr>
            </a:lvl1pPr>
            <a:lvl2pPr marL="534988" indent="-254000" algn="l" defTabSz="914400" rtl="0" eaLnBrk="1" latinLnBrk="0" hangingPunct="1">
              <a:lnSpc>
                <a:spcPct val="90000"/>
              </a:lnSpc>
              <a:spcBef>
                <a:spcPts val="500"/>
              </a:spcBef>
              <a:buFont typeface="Arial"/>
              <a:buChar char="•"/>
              <a:tabLst/>
              <a:defRPr sz="1800" b="0" i="0" kern="1200">
                <a:solidFill>
                  <a:schemeClr val="tx1"/>
                </a:solidFill>
                <a:latin typeface="Circular Std Book" panose="020B0604020101020102" pitchFamily="34" charset="77"/>
                <a:ea typeface="+mn-ea"/>
                <a:cs typeface="Circular Std Book" panose="020B0604020101020102" pitchFamily="34" charset="77"/>
              </a:defRPr>
            </a:lvl2pPr>
            <a:lvl3pPr marL="846138" indent="-239713" algn="l" defTabSz="914400" rtl="0" eaLnBrk="1" latinLnBrk="0" hangingPunct="1">
              <a:lnSpc>
                <a:spcPct val="90000"/>
              </a:lnSpc>
              <a:spcBef>
                <a:spcPts val="500"/>
              </a:spcBef>
              <a:buFont typeface="Arial"/>
              <a:buChar char="•"/>
              <a:tabLst/>
              <a:defRPr sz="1600" b="0" i="0" kern="1200">
                <a:solidFill>
                  <a:schemeClr val="tx1"/>
                </a:solidFill>
                <a:latin typeface="Circular Std Book" panose="020B0604020101020102" pitchFamily="34" charset="77"/>
                <a:ea typeface="+mn-ea"/>
                <a:cs typeface="Circular Std Book" panose="020B0604020101020102" pitchFamily="34" charset="77"/>
              </a:defRPr>
            </a:lvl3pPr>
            <a:lvl4pPr marL="1155700" indent="-225425" algn="l" defTabSz="914400" rtl="0" eaLnBrk="1" latinLnBrk="0" hangingPunct="1">
              <a:lnSpc>
                <a:spcPct val="90000"/>
              </a:lnSpc>
              <a:spcBef>
                <a:spcPts val="500"/>
              </a:spcBef>
              <a:buFont typeface="Arial"/>
              <a:buChar char="•"/>
              <a:tabLst/>
              <a:defRPr sz="1400" b="0" i="0" kern="1200">
                <a:solidFill>
                  <a:schemeClr val="tx1"/>
                </a:solidFill>
                <a:latin typeface="Circular Std Book" panose="020B0604020101020102" pitchFamily="34" charset="77"/>
                <a:ea typeface="+mn-ea"/>
                <a:cs typeface="Circular Std Book" panose="020B0604020101020102" pitchFamily="34" charset="77"/>
              </a:defRPr>
            </a:lvl4pPr>
            <a:lvl5pPr marL="1466850" indent="-254000" algn="l" defTabSz="914400" rtl="0" eaLnBrk="1" latinLnBrk="0" hangingPunct="1">
              <a:lnSpc>
                <a:spcPct val="90000"/>
              </a:lnSpc>
              <a:spcBef>
                <a:spcPts val="500"/>
              </a:spcBef>
              <a:buFont typeface="Arial"/>
              <a:buChar char="•"/>
              <a:tabLst/>
              <a:defRPr sz="1400" b="0" i="0" kern="1200">
                <a:solidFill>
                  <a:schemeClr val="tx1"/>
                </a:solidFill>
                <a:latin typeface="Circular Std Book" panose="020B0604020101020102" pitchFamily="34" charset="77"/>
                <a:ea typeface="+mn-ea"/>
                <a:cs typeface="Circular Std Book" panose="020B0604020101020102" pitchFamily="34" charset="77"/>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 C2CPII 2024</a:t>
            </a:r>
          </a:p>
        </p:txBody>
      </p:sp>
    </p:spTree>
    <p:extLst>
      <p:ext uri="{BB962C8B-B14F-4D97-AF65-F5344CB8AC3E}">
        <p14:creationId xmlns:p14="http://schemas.microsoft.com/office/powerpoint/2010/main" val="4071857347"/>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8_Custom Layout">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EFA11BC-3CAE-5847-99A8-B62FF8144EFF}"/>
              </a:ext>
            </a:extLst>
          </p:cNvPr>
          <p:cNvPicPr>
            <a:picLocks noChangeAspect="1"/>
          </p:cNvPicPr>
          <p:nvPr userDrawn="1"/>
        </p:nvPicPr>
        <p:blipFill>
          <a:blip r:embed="rId2">
            <a:alphaModFix amt="60000"/>
          </a:blip>
          <a:stretch>
            <a:fillRect/>
          </a:stretch>
        </p:blipFill>
        <p:spPr>
          <a:xfrm>
            <a:off x="-14288" y="-43455"/>
            <a:ext cx="766916" cy="2943299"/>
          </a:xfrm>
          <a:prstGeom prst="rect">
            <a:avLst/>
          </a:prstGeom>
        </p:spPr>
      </p:pic>
      <p:sp>
        <p:nvSpPr>
          <p:cNvPr id="8" name="Rectangle 7">
            <a:extLst>
              <a:ext uri="{FF2B5EF4-FFF2-40B4-BE49-F238E27FC236}">
                <a16:creationId xmlns:a16="http://schemas.microsoft.com/office/drawing/2014/main" id="{AF2E43D3-1424-0148-8596-61743F2D5893}"/>
              </a:ext>
            </a:extLst>
          </p:cNvPr>
          <p:cNvSpPr/>
          <p:nvPr userDrawn="1"/>
        </p:nvSpPr>
        <p:spPr>
          <a:xfrm>
            <a:off x="11598445" y="0"/>
            <a:ext cx="593555" cy="6890266"/>
          </a:xfrm>
          <a:prstGeom prst="rect">
            <a:avLst/>
          </a:prstGeom>
          <a:solidFill>
            <a:srgbClr val="00C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9226B6B-1E1B-3B42-A18F-AACA97932EA1}"/>
              </a:ext>
            </a:extLst>
          </p:cNvPr>
          <p:cNvPicPr>
            <a:picLocks noChangeAspect="1"/>
          </p:cNvPicPr>
          <p:nvPr userDrawn="1"/>
        </p:nvPicPr>
        <p:blipFill rotWithShape="1">
          <a:blip r:embed="rId3" cstate="hqprint">
            <a:alphaModFix amt="50000"/>
            <a:extLst>
              <a:ext uri="{28A0092B-C50C-407E-A947-70E740481C1C}">
                <a14:useLocalDpi xmlns:a14="http://schemas.microsoft.com/office/drawing/2010/main"/>
              </a:ext>
            </a:extLst>
          </a:blip>
          <a:srcRect/>
          <a:stretch/>
        </p:blipFill>
        <p:spPr>
          <a:xfrm>
            <a:off x="11597269" y="2897391"/>
            <a:ext cx="594732" cy="3960610"/>
          </a:xfrm>
          <a:prstGeom prst="rect">
            <a:avLst/>
          </a:prstGeom>
        </p:spPr>
      </p:pic>
      <p:sp>
        <p:nvSpPr>
          <p:cNvPr id="2" name="Title 1">
            <a:extLst>
              <a:ext uri="{FF2B5EF4-FFF2-40B4-BE49-F238E27FC236}">
                <a16:creationId xmlns:a16="http://schemas.microsoft.com/office/drawing/2014/main" id="{CC1524E5-BBEE-654E-803D-40F3D36F5174}"/>
              </a:ext>
            </a:extLst>
          </p:cNvPr>
          <p:cNvSpPr>
            <a:spLocks noGrp="1"/>
          </p:cNvSpPr>
          <p:nvPr>
            <p:ph type="title" hasCustomPrompt="1"/>
          </p:nvPr>
        </p:nvSpPr>
        <p:spPr/>
        <p:txBody>
          <a:bodyPr>
            <a:normAutofit/>
          </a:bodyPr>
          <a:lstStyle>
            <a:lvl1pPr>
              <a:defRPr sz="4400">
                <a:solidFill>
                  <a:schemeClr val="tx2"/>
                </a:solidFill>
              </a:defRPr>
            </a:lvl1pPr>
          </a:lstStyle>
          <a:p>
            <a:r>
              <a:rPr lang="en-GB" dirty="0"/>
              <a:t>TITLE</a:t>
            </a:r>
            <a:endParaRPr lang="en-US" dirty="0"/>
          </a:p>
        </p:txBody>
      </p:sp>
      <p:sp>
        <p:nvSpPr>
          <p:cNvPr id="3" name="Slide Number Placeholder 2">
            <a:extLst>
              <a:ext uri="{FF2B5EF4-FFF2-40B4-BE49-F238E27FC236}">
                <a16:creationId xmlns:a16="http://schemas.microsoft.com/office/drawing/2014/main" id="{ACB6441C-303B-7D4B-85C1-237B59031C0D}"/>
              </a:ext>
            </a:extLst>
          </p:cNvPr>
          <p:cNvSpPr>
            <a:spLocks noGrp="1"/>
          </p:cNvSpPr>
          <p:nvPr>
            <p:ph type="sldNum" sz="quarter" idx="10"/>
          </p:nvPr>
        </p:nvSpPr>
        <p:spPr/>
        <p:txBody>
          <a:bodyPr/>
          <a:lstStyle>
            <a:lvl1pPr>
              <a:defRPr>
                <a:solidFill>
                  <a:schemeClr val="bg1"/>
                </a:solidFill>
              </a:defRPr>
            </a:lvl1pPr>
          </a:lstStyle>
          <a:p>
            <a:fld id="{A6B50053-EC5D-F648-9B13-092A20055004}" type="slidenum">
              <a:rPr lang="en-US" smtClean="0"/>
              <a:pPr/>
              <a:t>‹#›</a:t>
            </a:fld>
            <a:endParaRPr lang="en-US" dirty="0"/>
          </a:p>
        </p:txBody>
      </p:sp>
      <p:sp>
        <p:nvSpPr>
          <p:cNvPr id="6" name="Body Level One…">
            <a:extLst>
              <a:ext uri="{FF2B5EF4-FFF2-40B4-BE49-F238E27FC236}">
                <a16:creationId xmlns:a16="http://schemas.microsoft.com/office/drawing/2014/main" id="{5E0F9DF7-5621-A343-AA12-597570CD1B81}"/>
              </a:ext>
            </a:extLst>
          </p:cNvPr>
          <p:cNvSpPr txBox="1">
            <a:spLocks noGrp="1"/>
          </p:cNvSpPr>
          <p:nvPr>
            <p:ph type="body" idx="1"/>
          </p:nvPr>
        </p:nvSpPr>
        <p:spPr>
          <a:xfrm>
            <a:off x="838200" y="2323575"/>
            <a:ext cx="10515600" cy="4157745"/>
          </a:xfrm>
          <a:prstGeom prst="rect">
            <a:avLst/>
          </a:prstGeom>
        </p:spPr>
        <p:txBody>
          <a:bodyPr/>
          <a:lstStyle>
            <a:lvl1pPr>
              <a:buClr>
                <a:schemeClr val="tx2"/>
              </a:buClr>
              <a:defRPr>
                <a:solidFill>
                  <a:schemeClr val="tx1"/>
                </a:solidFill>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pic>
        <p:nvPicPr>
          <p:cNvPr id="7" name="Picture 6">
            <a:extLst>
              <a:ext uri="{FF2B5EF4-FFF2-40B4-BE49-F238E27FC236}">
                <a16:creationId xmlns:a16="http://schemas.microsoft.com/office/drawing/2014/main" id="{0C8E5EB2-6218-964A-9C1E-DE088EE2A07E}"/>
              </a:ext>
            </a:extLst>
          </p:cNvPr>
          <p:cNvPicPr>
            <a:picLocks noChangeAspect="1"/>
          </p:cNvPicPr>
          <p:nvPr userDrawn="1"/>
        </p:nvPicPr>
        <p:blipFill>
          <a:blip r:embed="rId4" cstate="hqprint">
            <a:extLst>
              <a:ext uri="{28A0092B-C50C-407E-A947-70E740481C1C}">
                <a14:useLocalDpi xmlns:a14="http://schemas.microsoft.com/office/drawing/2010/main"/>
              </a:ext>
            </a:extLst>
          </a:blip>
          <a:srcRect/>
          <a:stretch/>
        </p:blipFill>
        <p:spPr>
          <a:xfrm>
            <a:off x="426445" y="376679"/>
            <a:ext cx="3290136" cy="142958"/>
          </a:xfrm>
          <a:prstGeom prst="rect">
            <a:avLst/>
          </a:prstGeom>
        </p:spPr>
      </p:pic>
      <p:sp>
        <p:nvSpPr>
          <p:cNvPr id="12" name="Text Placeholder 2">
            <a:extLst>
              <a:ext uri="{FF2B5EF4-FFF2-40B4-BE49-F238E27FC236}">
                <a16:creationId xmlns:a16="http://schemas.microsoft.com/office/drawing/2014/main" id="{1BCAC713-66BA-9B46-AA3E-C4F20E8D09F2}"/>
              </a:ext>
            </a:extLst>
          </p:cNvPr>
          <p:cNvSpPr txBox="1">
            <a:spLocks/>
          </p:cNvSpPr>
          <p:nvPr userDrawn="1"/>
        </p:nvSpPr>
        <p:spPr>
          <a:xfrm>
            <a:off x="101992" y="6476999"/>
            <a:ext cx="2814637" cy="244475"/>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1100" b="0" i="0" kern="1200">
                <a:solidFill>
                  <a:schemeClr val="bg1">
                    <a:lumMod val="50000"/>
                  </a:schemeClr>
                </a:solidFill>
                <a:latin typeface="Circular Std Book" panose="020B0604020101020102" pitchFamily="34" charset="77"/>
                <a:ea typeface="+mn-ea"/>
                <a:cs typeface="Circular Std Book" panose="020B0604020101020102" pitchFamily="34" charset="77"/>
              </a:defRPr>
            </a:lvl1pPr>
            <a:lvl2pPr marL="534988" indent="-254000" algn="l" defTabSz="914400" rtl="0" eaLnBrk="1" latinLnBrk="0" hangingPunct="1">
              <a:lnSpc>
                <a:spcPct val="90000"/>
              </a:lnSpc>
              <a:spcBef>
                <a:spcPts val="500"/>
              </a:spcBef>
              <a:buFont typeface="Arial"/>
              <a:buChar char="•"/>
              <a:tabLst/>
              <a:defRPr sz="1800" b="0" i="0" kern="1200">
                <a:solidFill>
                  <a:schemeClr val="tx1"/>
                </a:solidFill>
                <a:latin typeface="Circular Std Book" panose="020B0604020101020102" pitchFamily="34" charset="77"/>
                <a:ea typeface="+mn-ea"/>
                <a:cs typeface="Circular Std Book" panose="020B0604020101020102" pitchFamily="34" charset="77"/>
              </a:defRPr>
            </a:lvl2pPr>
            <a:lvl3pPr marL="846138" indent="-239713" algn="l" defTabSz="914400" rtl="0" eaLnBrk="1" latinLnBrk="0" hangingPunct="1">
              <a:lnSpc>
                <a:spcPct val="90000"/>
              </a:lnSpc>
              <a:spcBef>
                <a:spcPts val="500"/>
              </a:spcBef>
              <a:buFont typeface="Arial"/>
              <a:buChar char="•"/>
              <a:tabLst/>
              <a:defRPr sz="1600" b="0" i="0" kern="1200">
                <a:solidFill>
                  <a:schemeClr val="tx1"/>
                </a:solidFill>
                <a:latin typeface="Circular Std Book" panose="020B0604020101020102" pitchFamily="34" charset="77"/>
                <a:ea typeface="+mn-ea"/>
                <a:cs typeface="Circular Std Book" panose="020B0604020101020102" pitchFamily="34" charset="77"/>
              </a:defRPr>
            </a:lvl3pPr>
            <a:lvl4pPr marL="1155700" indent="-225425" algn="l" defTabSz="914400" rtl="0" eaLnBrk="1" latinLnBrk="0" hangingPunct="1">
              <a:lnSpc>
                <a:spcPct val="90000"/>
              </a:lnSpc>
              <a:spcBef>
                <a:spcPts val="500"/>
              </a:spcBef>
              <a:buFont typeface="Arial"/>
              <a:buChar char="•"/>
              <a:tabLst/>
              <a:defRPr sz="1400" b="0" i="0" kern="1200">
                <a:solidFill>
                  <a:schemeClr val="tx1"/>
                </a:solidFill>
                <a:latin typeface="Circular Std Book" panose="020B0604020101020102" pitchFamily="34" charset="77"/>
                <a:ea typeface="+mn-ea"/>
                <a:cs typeface="Circular Std Book" panose="020B0604020101020102" pitchFamily="34" charset="77"/>
              </a:defRPr>
            </a:lvl4pPr>
            <a:lvl5pPr marL="1466850" indent="-254000" algn="l" defTabSz="914400" rtl="0" eaLnBrk="1" latinLnBrk="0" hangingPunct="1">
              <a:lnSpc>
                <a:spcPct val="90000"/>
              </a:lnSpc>
              <a:spcBef>
                <a:spcPts val="500"/>
              </a:spcBef>
              <a:buFont typeface="Arial"/>
              <a:buChar char="•"/>
              <a:tabLst/>
              <a:defRPr sz="1400" b="0" i="0" kern="1200">
                <a:solidFill>
                  <a:schemeClr val="tx1"/>
                </a:solidFill>
                <a:latin typeface="Circular Std Book" panose="020B0604020101020102" pitchFamily="34" charset="77"/>
                <a:ea typeface="+mn-ea"/>
                <a:cs typeface="Circular Std Book" panose="020B0604020101020102" pitchFamily="34" charset="77"/>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 C2CPII 2024</a:t>
            </a:r>
          </a:p>
        </p:txBody>
      </p:sp>
    </p:spTree>
    <p:extLst>
      <p:ext uri="{BB962C8B-B14F-4D97-AF65-F5344CB8AC3E}">
        <p14:creationId xmlns:p14="http://schemas.microsoft.com/office/powerpoint/2010/main" val="3823177640"/>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9_Custom Layout">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1CA1BB-C166-FF4A-B278-B56DDC681660}"/>
              </a:ext>
            </a:extLst>
          </p:cNvPr>
          <p:cNvSpPr/>
          <p:nvPr userDrawn="1"/>
        </p:nvSpPr>
        <p:spPr>
          <a:xfrm>
            <a:off x="11598445" y="-32266"/>
            <a:ext cx="593555" cy="68902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020AAC7-9352-3C4C-BD6D-850C14FE8F23}"/>
              </a:ext>
            </a:extLst>
          </p:cNvPr>
          <p:cNvPicPr>
            <a:picLocks noChangeAspect="1"/>
          </p:cNvPicPr>
          <p:nvPr userDrawn="1"/>
        </p:nvPicPr>
        <p:blipFill rotWithShape="1">
          <a:blip r:embed="rId2" cstate="hqprint">
            <a:alphaModFix amt="19000"/>
            <a:extLst>
              <a:ext uri="{28A0092B-C50C-407E-A947-70E740481C1C}">
                <a14:useLocalDpi xmlns:a14="http://schemas.microsoft.com/office/drawing/2010/main"/>
              </a:ext>
            </a:extLst>
          </a:blip>
          <a:srcRect/>
          <a:stretch/>
        </p:blipFill>
        <p:spPr>
          <a:xfrm>
            <a:off x="11597269" y="2897391"/>
            <a:ext cx="594732" cy="3960610"/>
          </a:xfrm>
          <a:prstGeom prst="rect">
            <a:avLst/>
          </a:prstGeom>
        </p:spPr>
      </p:pic>
      <p:sp>
        <p:nvSpPr>
          <p:cNvPr id="2" name="Title 1">
            <a:extLst>
              <a:ext uri="{FF2B5EF4-FFF2-40B4-BE49-F238E27FC236}">
                <a16:creationId xmlns:a16="http://schemas.microsoft.com/office/drawing/2014/main" id="{CC1524E5-BBEE-654E-803D-40F3D36F5174}"/>
              </a:ext>
            </a:extLst>
          </p:cNvPr>
          <p:cNvSpPr>
            <a:spLocks noGrp="1"/>
          </p:cNvSpPr>
          <p:nvPr>
            <p:ph type="title" hasCustomPrompt="1"/>
          </p:nvPr>
        </p:nvSpPr>
        <p:spPr/>
        <p:txBody>
          <a:bodyPr/>
          <a:lstStyle>
            <a:lvl1pPr>
              <a:defRPr>
                <a:solidFill>
                  <a:schemeClr val="tx1"/>
                </a:solidFill>
              </a:defRPr>
            </a:lvl1pPr>
          </a:lstStyle>
          <a:p>
            <a:r>
              <a:rPr lang="en-GB" dirty="0"/>
              <a:t>TITLE</a:t>
            </a:r>
            <a:endParaRPr lang="en-US" dirty="0"/>
          </a:p>
        </p:txBody>
      </p:sp>
      <p:sp>
        <p:nvSpPr>
          <p:cNvPr id="3" name="Slide Number Placeholder 2">
            <a:extLst>
              <a:ext uri="{FF2B5EF4-FFF2-40B4-BE49-F238E27FC236}">
                <a16:creationId xmlns:a16="http://schemas.microsoft.com/office/drawing/2014/main" id="{ACB6441C-303B-7D4B-85C1-237B59031C0D}"/>
              </a:ext>
            </a:extLst>
          </p:cNvPr>
          <p:cNvSpPr>
            <a:spLocks noGrp="1"/>
          </p:cNvSpPr>
          <p:nvPr>
            <p:ph type="sldNum" sz="quarter" idx="10"/>
          </p:nvPr>
        </p:nvSpPr>
        <p:spPr/>
        <p:txBody>
          <a:bodyPr/>
          <a:lstStyle>
            <a:lvl1pPr>
              <a:defRPr>
                <a:solidFill>
                  <a:schemeClr val="bg1"/>
                </a:solidFill>
              </a:defRPr>
            </a:lvl1pPr>
          </a:lstStyle>
          <a:p>
            <a:fld id="{A6B50053-EC5D-F648-9B13-092A20055004}" type="slidenum">
              <a:rPr lang="en-US" smtClean="0"/>
              <a:pPr/>
              <a:t>‹#›</a:t>
            </a:fld>
            <a:endParaRPr lang="en-US" dirty="0"/>
          </a:p>
        </p:txBody>
      </p:sp>
      <p:pic>
        <p:nvPicPr>
          <p:cNvPr id="5" name="Picture 4">
            <a:extLst>
              <a:ext uri="{FF2B5EF4-FFF2-40B4-BE49-F238E27FC236}">
                <a16:creationId xmlns:a16="http://schemas.microsoft.com/office/drawing/2014/main" id="{EFF71CBA-FBD9-5A4F-A3A2-133AB3FB1B0B}"/>
              </a:ext>
            </a:extLst>
          </p:cNvPr>
          <p:cNvPicPr>
            <a:picLocks noChangeAspect="1"/>
          </p:cNvPicPr>
          <p:nvPr userDrawn="1"/>
        </p:nvPicPr>
        <p:blipFill>
          <a:blip r:embed="rId3">
            <a:alphaModFix amt="60000"/>
          </a:blip>
          <a:srcRect/>
          <a:stretch/>
        </p:blipFill>
        <p:spPr>
          <a:xfrm>
            <a:off x="-14748" y="42268"/>
            <a:ext cx="766915" cy="2943299"/>
          </a:xfrm>
          <a:prstGeom prst="rect">
            <a:avLst/>
          </a:prstGeom>
        </p:spPr>
      </p:pic>
      <p:pic>
        <p:nvPicPr>
          <p:cNvPr id="7" name="Picture 6">
            <a:extLst>
              <a:ext uri="{FF2B5EF4-FFF2-40B4-BE49-F238E27FC236}">
                <a16:creationId xmlns:a16="http://schemas.microsoft.com/office/drawing/2014/main" id="{0C8E5EB2-6218-964A-9C1E-DE088EE2A07E}"/>
              </a:ext>
            </a:extLst>
          </p:cNvPr>
          <p:cNvPicPr>
            <a:picLocks noChangeAspect="1"/>
          </p:cNvPicPr>
          <p:nvPr userDrawn="1"/>
        </p:nvPicPr>
        <p:blipFill>
          <a:blip r:embed="rId4" cstate="hqprint">
            <a:extLst>
              <a:ext uri="{28A0092B-C50C-407E-A947-70E740481C1C}">
                <a14:useLocalDpi xmlns:a14="http://schemas.microsoft.com/office/drawing/2010/main"/>
              </a:ext>
            </a:extLst>
          </a:blip>
          <a:srcRect/>
          <a:stretch/>
        </p:blipFill>
        <p:spPr>
          <a:xfrm>
            <a:off x="426445" y="376679"/>
            <a:ext cx="3290136" cy="142958"/>
          </a:xfrm>
          <a:prstGeom prst="rect">
            <a:avLst/>
          </a:prstGeom>
        </p:spPr>
      </p:pic>
      <p:pic>
        <p:nvPicPr>
          <p:cNvPr id="8" name="Picture 7">
            <a:extLst>
              <a:ext uri="{FF2B5EF4-FFF2-40B4-BE49-F238E27FC236}">
                <a16:creationId xmlns:a16="http://schemas.microsoft.com/office/drawing/2014/main" id="{7F7B0F82-AEBA-394B-A859-F019A0003D3C}"/>
              </a:ext>
            </a:extLst>
          </p:cNvPr>
          <p:cNvPicPr>
            <a:picLocks noChangeAspect="1"/>
          </p:cNvPicPr>
          <p:nvPr userDrawn="1"/>
        </p:nvPicPr>
        <p:blipFill>
          <a:blip r:embed="rId5">
            <a:alphaModFix amt="60000"/>
            <a:extLst>
              <a:ext uri="{BEBA8EAE-BF5A-486C-A8C5-ECC9F3942E4B}">
                <a14:imgProps xmlns:a14="http://schemas.microsoft.com/office/drawing/2010/main">
                  <a14:imgLayer r:embed="rId6">
                    <a14:imgEffect>
                      <a14:saturation sat="0"/>
                    </a14:imgEffect>
                  </a14:imgLayer>
                </a14:imgProps>
              </a:ext>
            </a:extLst>
          </a:blip>
          <a:srcRect/>
          <a:stretch/>
        </p:blipFill>
        <p:spPr>
          <a:xfrm>
            <a:off x="-14748" y="-41142"/>
            <a:ext cx="766915" cy="2943299"/>
          </a:xfrm>
          <a:prstGeom prst="rect">
            <a:avLst/>
          </a:prstGeom>
        </p:spPr>
      </p:pic>
      <p:sp>
        <p:nvSpPr>
          <p:cNvPr id="11" name="Body Level One…">
            <a:extLst>
              <a:ext uri="{FF2B5EF4-FFF2-40B4-BE49-F238E27FC236}">
                <a16:creationId xmlns:a16="http://schemas.microsoft.com/office/drawing/2014/main" id="{8FF2C4A0-C315-B246-981C-8EC562D45680}"/>
              </a:ext>
            </a:extLst>
          </p:cNvPr>
          <p:cNvSpPr txBox="1">
            <a:spLocks noGrp="1"/>
          </p:cNvSpPr>
          <p:nvPr>
            <p:ph type="body" idx="1"/>
          </p:nvPr>
        </p:nvSpPr>
        <p:spPr>
          <a:xfrm>
            <a:off x="838200" y="2323575"/>
            <a:ext cx="10515600" cy="4157745"/>
          </a:xfrm>
          <a:prstGeom prst="rect">
            <a:avLst/>
          </a:prstGeom>
        </p:spPr>
        <p:txBody>
          <a:bodyPr/>
          <a:lstStyle>
            <a:lvl1pPr>
              <a:buClr>
                <a:srgbClr val="4B4B4B"/>
              </a:buClr>
              <a:defRPr sz="2000">
                <a:solidFill>
                  <a:schemeClr val="tx1"/>
                </a:solidFill>
              </a:defRPr>
            </a:lvl1pPr>
            <a:lvl2pPr marL="493713" indent="-254000">
              <a:buClr>
                <a:srgbClr val="4B4B4B"/>
              </a:buClr>
              <a:tabLst/>
              <a:defRPr sz="1800">
                <a:solidFill>
                  <a:schemeClr val="tx1"/>
                </a:solidFill>
              </a:defRPr>
            </a:lvl2pPr>
            <a:lvl3pPr marL="762000" indent="-254000">
              <a:buClr>
                <a:srgbClr val="4B4B4B"/>
              </a:buClr>
              <a:tabLst/>
              <a:defRPr sz="1600">
                <a:solidFill>
                  <a:schemeClr val="tx1"/>
                </a:solidFill>
              </a:defRPr>
            </a:lvl3pPr>
            <a:lvl4pPr marL="1071563" indent="-254000">
              <a:buClr>
                <a:srgbClr val="4B4B4B"/>
              </a:buClr>
              <a:tabLst/>
              <a:defRPr sz="1400">
                <a:solidFill>
                  <a:schemeClr val="tx1"/>
                </a:solidFill>
              </a:defRPr>
            </a:lvl4pPr>
            <a:lvl5pPr marL="1339850" indent="-225425">
              <a:buClr>
                <a:srgbClr val="4B4B4B"/>
              </a:buClr>
              <a:tabLst/>
              <a:defRPr sz="1400">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3" name="Text Placeholder 2">
            <a:extLst>
              <a:ext uri="{FF2B5EF4-FFF2-40B4-BE49-F238E27FC236}">
                <a16:creationId xmlns:a16="http://schemas.microsoft.com/office/drawing/2014/main" id="{E3C0815A-3FAC-8544-A018-EAE34796C042}"/>
              </a:ext>
            </a:extLst>
          </p:cNvPr>
          <p:cNvSpPr txBox="1">
            <a:spLocks/>
          </p:cNvSpPr>
          <p:nvPr userDrawn="1"/>
        </p:nvSpPr>
        <p:spPr>
          <a:xfrm>
            <a:off x="101992" y="6476999"/>
            <a:ext cx="2814637" cy="244475"/>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1100" b="0" i="0" kern="1200">
                <a:solidFill>
                  <a:schemeClr val="bg1">
                    <a:lumMod val="50000"/>
                  </a:schemeClr>
                </a:solidFill>
                <a:latin typeface="Circular Std Book" panose="020B0604020101020102" pitchFamily="34" charset="77"/>
                <a:ea typeface="+mn-ea"/>
                <a:cs typeface="Circular Std Book" panose="020B0604020101020102" pitchFamily="34" charset="77"/>
              </a:defRPr>
            </a:lvl1pPr>
            <a:lvl2pPr marL="534988" indent="-254000" algn="l" defTabSz="914400" rtl="0" eaLnBrk="1" latinLnBrk="0" hangingPunct="1">
              <a:lnSpc>
                <a:spcPct val="90000"/>
              </a:lnSpc>
              <a:spcBef>
                <a:spcPts val="500"/>
              </a:spcBef>
              <a:buFont typeface="Arial"/>
              <a:buChar char="•"/>
              <a:tabLst/>
              <a:defRPr sz="1800" b="0" i="0" kern="1200">
                <a:solidFill>
                  <a:schemeClr val="tx1"/>
                </a:solidFill>
                <a:latin typeface="Circular Std Book" panose="020B0604020101020102" pitchFamily="34" charset="77"/>
                <a:ea typeface="+mn-ea"/>
                <a:cs typeface="Circular Std Book" panose="020B0604020101020102" pitchFamily="34" charset="77"/>
              </a:defRPr>
            </a:lvl2pPr>
            <a:lvl3pPr marL="846138" indent="-239713" algn="l" defTabSz="914400" rtl="0" eaLnBrk="1" latinLnBrk="0" hangingPunct="1">
              <a:lnSpc>
                <a:spcPct val="90000"/>
              </a:lnSpc>
              <a:spcBef>
                <a:spcPts val="500"/>
              </a:spcBef>
              <a:buFont typeface="Arial"/>
              <a:buChar char="•"/>
              <a:tabLst/>
              <a:defRPr sz="1600" b="0" i="0" kern="1200">
                <a:solidFill>
                  <a:schemeClr val="tx1"/>
                </a:solidFill>
                <a:latin typeface="Circular Std Book" panose="020B0604020101020102" pitchFamily="34" charset="77"/>
                <a:ea typeface="+mn-ea"/>
                <a:cs typeface="Circular Std Book" panose="020B0604020101020102" pitchFamily="34" charset="77"/>
              </a:defRPr>
            </a:lvl3pPr>
            <a:lvl4pPr marL="1155700" indent="-225425" algn="l" defTabSz="914400" rtl="0" eaLnBrk="1" latinLnBrk="0" hangingPunct="1">
              <a:lnSpc>
                <a:spcPct val="90000"/>
              </a:lnSpc>
              <a:spcBef>
                <a:spcPts val="500"/>
              </a:spcBef>
              <a:buFont typeface="Arial"/>
              <a:buChar char="•"/>
              <a:tabLst/>
              <a:defRPr sz="1400" b="0" i="0" kern="1200">
                <a:solidFill>
                  <a:schemeClr val="tx1"/>
                </a:solidFill>
                <a:latin typeface="Circular Std Book" panose="020B0604020101020102" pitchFamily="34" charset="77"/>
                <a:ea typeface="+mn-ea"/>
                <a:cs typeface="Circular Std Book" panose="020B0604020101020102" pitchFamily="34" charset="77"/>
              </a:defRPr>
            </a:lvl4pPr>
            <a:lvl5pPr marL="1466850" indent="-254000" algn="l" defTabSz="914400" rtl="0" eaLnBrk="1" latinLnBrk="0" hangingPunct="1">
              <a:lnSpc>
                <a:spcPct val="90000"/>
              </a:lnSpc>
              <a:spcBef>
                <a:spcPts val="500"/>
              </a:spcBef>
              <a:buFont typeface="Arial"/>
              <a:buChar char="•"/>
              <a:tabLst/>
              <a:defRPr sz="1400" b="0" i="0" kern="1200">
                <a:solidFill>
                  <a:schemeClr val="tx1"/>
                </a:solidFill>
                <a:latin typeface="Circular Std Book" panose="020B0604020101020102" pitchFamily="34" charset="77"/>
                <a:ea typeface="+mn-ea"/>
                <a:cs typeface="Circular Std Book" panose="020B0604020101020102" pitchFamily="34" charset="77"/>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 C2CPII 2024</a:t>
            </a:r>
          </a:p>
        </p:txBody>
      </p:sp>
    </p:spTree>
    <p:extLst>
      <p:ext uri="{BB962C8B-B14F-4D97-AF65-F5344CB8AC3E}">
        <p14:creationId xmlns:p14="http://schemas.microsoft.com/office/powerpoint/2010/main" val="1521795675"/>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8_Custom Layout">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216BE03-15A4-594B-90DE-B431DE11A69D}"/>
              </a:ext>
            </a:extLst>
          </p:cNvPr>
          <p:cNvSpPr/>
          <p:nvPr userDrawn="1"/>
        </p:nvSpPr>
        <p:spPr>
          <a:xfrm>
            <a:off x="11598445" y="0"/>
            <a:ext cx="593555" cy="6890266"/>
          </a:xfrm>
          <a:prstGeom prst="rect">
            <a:avLst/>
          </a:prstGeom>
          <a:solidFill>
            <a:srgbClr val="0F0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A62995A-D7A0-3843-AAF5-6B9FD8AC8823}"/>
              </a:ext>
            </a:extLst>
          </p:cNvPr>
          <p:cNvPicPr>
            <a:picLocks noChangeAspect="1"/>
          </p:cNvPicPr>
          <p:nvPr userDrawn="1"/>
        </p:nvPicPr>
        <p:blipFill rotWithShape="1">
          <a:blip r:embed="rId2" cstate="hqprint">
            <a:alphaModFix amt="50000"/>
            <a:extLst>
              <a:ext uri="{28A0092B-C50C-407E-A947-70E740481C1C}">
                <a14:useLocalDpi xmlns:a14="http://schemas.microsoft.com/office/drawing/2010/main"/>
              </a:ext>
            </a:extLst>
          </a:blip>
          <a:srcRect/>
          <a:stretch/>
        </p:blipFill>
        <p:spPr>
          <a:xfrm>
            <a:off x="11597269" y="2897391"/>
            <a:ext cx="594732" cy="3960610"/>
          </a:xfrm>
          <a:prstGeom prst="rect">
            <a:avLst/>
          </a:prstGeom>
        </p:spPr>
      </p:pic>
      <p:sp>
        <p:nvSpPr>
          <p:cNvPr id="2" name="Title 1">
            <a:extLst>
              <a:ext uri="{FF2B5EF4-FFF2-40B4-BE49-F238E27FC236}">
                <a16:creationId xmlns:a16="http://schemas.microsoft.com/office/drawing/2014/main" id="{CC1524E5-BBEE-654E-803D-40F3D36F5174}"/>
              </a:ext>
            </a:extLst>
          </p:cNvPr>
          <p:cNvSpPr>
            <a:spLocks noGrp="1"/>
          </p:cNvSpPr>
          <p:nvPr>
            <p:ph type="title" hasCustomPrompt="1"/>
          </p:nvPr>
        </p:nvSpPr>
        <p:spPr/>
        <p:txBody>
          <a:bodyPr/>
          <a:lstStyle>
            <a:lvl1pPr>
              <a:defRPr>
                <a:solidFill>
                  <a:schemeClr val="accent1"/>
                </a:solidFill>
              </a:defRPr>
            </a:lvl1pPr>
          </a:lstStyle>
          <a:p>
            <a:r>
              <a:rPr lang="en-GB" dirty="0"/>
              <a:t>TITLE</a:t>
            </a:r>
            <a:endParaRPr lang="en-US" dirty="0"/>
          </a:p>
        </p:txBody>
      </p:sp>
      <p:pic>
        <p:nvPicPr>
          <p:cNvPr id="5" name="Picture 4">
            <a:extLst>
              <a:ext uri="{FF2B5EF4-FFF2-40B4-BE49-F238E27FC236}">
                <a16:creationId xmlns:a16="http://schemas.microsoft.com/office/drawing/2014/main" id="{EFF71CBA-FBD9-5A4F-A3A2-133AB3FB1B0B}"/>
              </a:ext>
            </a:extLst>
          </p:cNvPr>
          <p:cNvPicPr>
            <a:picLocks noChangeAspect="1"/>
          </p:cNvPicPr>
          <p:nvPr userDrawn="1"/>
        </p:nvPicPr>
        <p:blipFill>
          <a:blip r:embed="rId3">
            <a:alphaModFix amt="60000"/>
          </a:blip>
          <a:srcRect/>
          <a:stretch/>
        </p:blipFill>
        <p:spPr>
          <a:xfrm>
            <a:off x="-14748" y="42268"/>
            <a:ext cx="766915" cy="2943299"/>
          </a:xfrm>
          <a:prstGeom prst="rect">
            <a:avLst/>
          </a:prstGeom>
        </p:spPr>
      </p:pic>
      <p:pic>
        <p:nvPicPr>
          <p:cNvPr id="7" name="Picture 6">
            <a:extLst>
              <a:ext uri="{FF2B5EF4-FFF2-40B4-BE49-F238E27FC236}">
                <a16:creationId xmlns:a16="http://schemas.microsoft.com/office/drawing/2014/main" id="{0C8E5EB2-6218-964A-9C1E-DE088EE2A07E}"/>
              </a:ext>
            </a:extLst>
          </p:cNvPr>
          <p:cNvPicPr>
            <a:picLocks noChangeAspect="1"/>
          </p:cNvPicPr>
          <p:nvPr userDrawn="1"/>
        </p:nvPicPr>
        <p:blipFill>
          <a:blip r:embed="rId4" cstate="hqprint">
            <a:extLst>
              <a:ext uri="{28A0092B-C50C-407E-A947-70E740481C1C}">
                <a14:useLocalDpi xmlns:a14="http://schemas.microsoft.com/office/drawing/2010/main"/>
              </a:ext>
            </a:extLst>
          </a:blip>
          <a:srcRect/>
          <a:stretch/>
        </p:blipFill>
        <p:spPr>
          <a:xfrm>
            <a:off x="426445" y="376679"/>
            <a:ext cx="3290136" cy="142958"/>
          </a:xfrm>
          <a:prstGeom prst="rect">
            <a:avLst/>
          </a:prstGeom>
        </p:spPr>
      </p:pic>
      <p:sp>
        <p:nvSpPr>
          <p:cNvPr id="3" name="Slide Number Placeholder 2">
            <a:extLst>
              <a:ext uri="{FF2B5EF4-FFF2-40B4-BE49-F238E27FC236}">
                <a16:creationId xmlns:a16="http://schemas.microsoft.com/office/drawing/2014/main" id="{ACB6441C-303B-7D4B-85C1-237B59031C0D}"/>
              </a:ext>
            </a:extLst>
          </p:cNvPr>
          <p:cNvSpPr>
            <a:spLocks noGrp="1"/>
          </p:cNvSpPr>
          <p:nvPr>
            <p:ph type="sldNum" sz="quarter" idx="10"/>
          </p:nvPr>
        </p:nvSpPr>
        <p:spPr/>
        <p:txBody>
          <a:bodyPr/>
          <a:lstStyle>
            <a:lvl1pPr>
              <a:defRPr>
                <a:solidFill>
                  <a:schemeClr val="bg1"/>
                </a:solidFill>
              </a:defRPr>
            </a:lvl1pPr>
          </a:lstStyle>
          <a:p>
            <a:fld id="{A6B50053-EC5D-F648-9B13-092A20055004}" type="slidenum">
              <a:rPr lang="en-US" smtClean="0"/>
              <a:pPr/>
              <a:t>‹#›</a:t>
            </a:fld>
            <a:endParaRPr lang="en-US" dirty="0"/>
          </a:p>
        </p:txBody>
      </p:sp>
      <p:sp>
        <p:nvSpPr>
          <p:cNvPr id="11" name="Body Level One…">
            <a:extLst>
              <a:ext uri="{FF2B5EF4-FFF2-40B4-BE49-F238E27FC236}">
                <a16:creationId xmlns:a16="http://schemas.microsoft.com/office/drawing/2014/main" id="{8357E224-E4D5-DE4D-8717-633E89DE5340}"/>
              </a:ext>
            </a:extLst>
          </p:cNvPr>
          <p:cNvSpPr txBox="1">
            <a:spLocks noGrp="1"/>
          </p:cNvSpPr>
          <p:nvPr>
            <p:ph type="body" idx="1"/>
          </p:nvPr>
        </p:nvSpPr>
        <p:spPr>
          <a:xfrm>
            <a:off x="838200" y="2323575"/>
            <a:ext cx="10515600" cy="4157745"/>
          </a:xfrm>
          <a:prstGeom prst="rect">
            <a:avLst/>
          </a:prstGeom>
        </p:spPr>
        <p:txBody>
          <a:bodyPr/>
          <a:lstStyle>
            <a:lvl1pPr>
              <a:buClr>
                <a:schemeClr val="accent1"/>
              </a:buClr>
              <a:defRPr sz="2000">
                <a:solidFill>
                  <a:schemeClr val="tx1"/>
                </a:solidFill>
              </a:defRPr>
            </a:lvl1pPr>
            <a:lvl2pPr marL="493713" indent="-254000">
              <a:buClr>
                <a:schemeClr val="accent1"/>
              </a:buClr>
              <a:tabLst/>
              <a:defRPr sz="1800">
                <a:solidFill>
                  <a:schemeClr val="tx1"/>
                </a:solidFill>
              </a:defRPr>
            </a:lvl2pPr>
            <a:lvl3pPr marL="762000" indent="-254000">
              <a:buClr>
                <a:schemeClr val="accent1"/>
              </a:buClr>
              <a:tabLst/>
              <a:defRPr sz="1600">
                <a:solidFill>
                  <a:schemeClr val="tx1"/>
                </a:solidFill>
              </a:defRPr>
            </a:lvl3pPr>
            <a:lvl4pPr marL="1071563" indent="-254000">
              <a:buClr>
                <a:schemeClr val="accent1"/>
              </a:buClr>
              <a:tabLst/>
              <a:defRPr sz="1400">
                <a:solidFill>
                  <a:schemeClr val="tx1"/>
                </a:solidFill>
              </a:defRPr>
            </a:lvl4pPr>
            <a:lvl5pPr marL="1339850" indent="-225425">
              <a:buClr>
                <a:schemeClr val="accent1"/>
              </a:buClr>
              <a:tabLst/>
              <a:defRPr sz="1400">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3" name="Text Placeholder 2">
            <a:extLst>
              <a:ext uri="{FF2B5EF4-FFF2-40B4-BE49-F238E27FC236}">
                <a16:creationId xmlns:a16="http://schemas.microsoft.com/office/drawing/2014/main" id="{7A44E03B-091B-674F-9462-8D2E9463C3AC}"/>
              </a:ext>
            </a:extLst>
          </p:cNvPr>
          <p:cNvSpPr txBox="1">
            <a:spLocks/>
          </p:cNvSpPr>
          <p:nvPr userDrawn="1"/>
        </p:nvSpPr>
        <p:spPr>
          <a:xfrm>
            <a:off x="101992" y="6476999"/>
            <a:ext cx="2814637" cy="244475"/>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1100" b="0" i="0" kern="1200">
                <a:solidFill>
                  <a:schemeClr val="bg1">
                    <a:lumMod val="50000"/>
                  </a:schemeClr>
                </a:solidFill>
                <a:latin typeface="Circular Std Book" panose="020B0604020101020102" pitchFamily="34" charset="77"/>
                <a:ea typeface="+mn-ea"/>
                <a:cs typeface="Circular Std Book" panose="020B0604020101020102" pitchFamily="34" charset="77"/>
              </a:defRPr>
            </a:lvl1pPr>
            <a:lvl2pPr marL="534988" indent="-254000" algn="l" defTabSz="914400" rtl="0" eaLnBrk="1" latinLnBrk="0" hangingPunct="1">
              <a:lnSpc>
                <a:spcPct val="90000"/>
              </a:lnSpc>
              <a:spcBef>
                <a:spcPts val="500"/>
              </a:spcBef>
              <a:buFont typeface="Arial"/>
              <a:buChar char="•"/>
              <a:tabLst/>
              <a:defRPr sz="1800" b="0" i="0" kern="1200">
                <a:solidFill>
                  <a:schemeClr val="tx1"/>
                </a:solidFill>
                <a:latin typeface="Circular Std Book" panose="020B0604020101020102" pitchFamily="34" charset="77"/>
                <a:ea typeface="+mn-ea"/>
                <a:cs typeface="Circular Std Book" panose="020B0604020101020102" pitchFamily="34" charset="77"/>
              </a:defRPr>
            </a:lvl2pPr>
            <a:lvl3pPr marL="846138" indent="-239713" algn="l" defTabSz="914400" rtl="0" eaLnBrk="1" latinLnBrk="0" hangingPunct="1">
              <a:lnSpc>
                <a:spcPct val="90000"/>
              </a:lnSpc>
              <a:spcBef>
                <a:spcPts val="500"/>
              </a:spcBef>
              <a:buFont typeface="Arial"/>
              <a:buChar char="•"/>
              <a:tabLst/>
              <a:defRPr sz="1600" b="0" i="0" kern="1200">
                <a:solidFill>
                  <a:schemeClr val="tx1"/>
                </a:solidFill>
                <a:latin typeface="Circular Std Book" panose="020B0604020101020102" pitchFamily="34" charset="77"/>
                <a:ea typeface="+mn-ea"/>
                <a:cs typeface="Circular Std Book" panose="020B0604020101020102" pitchFamily="34" charset="77"/>
              </a:defRPr>
            </a:lvl3pPr>
            <a:lvl4pPr marL="1155700" indent="-225425" algn="l" defTabSz="914400" rtl="0" eaLnBrk="1" latinLnBrk="0" hangingPunct="1">
              <a:lnSpc>
                <a:spcPct val="90000"/>
              </a:lnSpc>
              <a:spcBef>
                <a:spcPts val="500"/>
              </a:spcBef>
              <a:buFont typeface="Arial"/>
              <a:buChar char="•"/>
              <a:tabLst/>
              <a:defRPr sz="1400" b="0" i="0" kern="1200">
                <a:solidFill>
                  <a:schemeClr val="tx1"/>
                </a:solidFill>
                <a:latin typeface="Circular Std Book" panose="020B0604020101020102" pitchFamily="34" charset="77"/>
                <a:ea typeface="+mn-ea"/>
                <a:cs typeface="Circular Std Book" panose="020B0604020101020102" pitchFamily="34" charset="77"/>
              </a:defRPr>
            </a:lvl4pPr>
            <a:lvl5pPr marL="1466850" indent="-254000" algn="l" defTabSz="914400" rtl="0" eaLnBrk="1" latinLnBrk="0" hangingPunct="1">
              <a:lnSpc>
                <a:spcPct val="90000"/>
              </a:lnSpc>
              <a:spcBef>
                <a:spcPts val="500"/>
              </a:spcBef>
              <a:buFont typeface="Arial"/>
              <a:buChar char="•"/>
              <a:tabLst/>
              <a:defRPr sz="1400" b="0" i="0" kern="1200">
                <a:solidFill>
                  <a:schemeClr val="tx1"/>
                </a:solidFill>
                <a:latin typeface="Circular Std Book" panose="020B0604020101020102" pitchFamily="34" charset="77"/>
                <a:ea typeface="+mn-ea"/>
                <a:cs typeface="Circular Std Book" panose="020B0604020101020102" pitchFamily="34" charset="77"/>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 C2CPII 2024</a:t>
            </a:r>
          </a:p>
        </p:txBody>
      </p:sp>
    </p:spTree>
    <p:extLst>
      <p:ext uri="{BB962C8B-B14F-4D97-AF65-F5344CB8AC3E}">
        <p14:creationId xmlns:p14="http://schemas.microsoft.com/office/powerpoint/2010/main" val="873023589"/>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7_Custom Layout">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F2E43D3-1424-0148-8596-61743F2D5893}"/>
              </a:ext>
            </a:extLst>
          </p:cNvPr>
          <p:cNvSpPr/>
          <p:nvPr userDrawn="1"/>
        </p:nvSpPr>
        <p:spPr>
          <a:xfrm>
            <a:off x="11598445" y="0"/>
            <a:ext cx="593555" cy="6890266"/>
          </a:xfrm>
          <a:prstGeom prst="rect">
            <a:avLst/>
          </a:prstGeom>
          <a:solidFill>
            <a:srgbClr val="00C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9226B6B-1E1B-3B42-A18F-AACA97932EA1}"/>
              </a:ext>
            </a:extLst>
          </p:cNvPr>
          <p:cNvPicPr>
            <a:picLocks noChangeAspect="1"/>
          </p:cNvPicPr>
          <p:nvPr userDrawn="1"/>
        </p:nvPicPr>
        <p:blipFill rotWithShape="1">
          <a:blip r:embed="rId2" cstate="hqprint">
            <a:alphaModFix amt="50000"/>
            <a:extLst>
              <a:ext uri="{28A0092B-C50C-407E-A947-70E740481C1C}">
                <a14:useLocalDpi xmlns:a14="http://schemas.microsoft.com/office/drawing/2010/main"/>
              </a:ext>
            </a:extLst>
          </a:blip>
          <a:srcRect/>
          <a:stretch/>
        </p:blipFill>
        <p:spPr>
          <a:xfrm>
            <a:off x="11597269" y="2897391"/>
            <a:ext cx="594732" cy="3960610"/>
          </a:xfrm>
          <a:prstGeom prst="rect">
            <a:avLst/>
          </a:prstGeom>
        </p:spPr>
      </p:pic>
      <p:sp>
        <p:nvSpPr>
          <p:cNvPr id="2" name="Title 1">
            <a:extLst>
              <a:ext uri="{FF2B5EF4-FFF2-40B4-BE49-F238E27FC236}">
                <a16:creationId xmlns:a16="http://schemas.microsoft.com/office/drawing/2014/main" id="{CC1524E5-BBEE-654E-803D-40F3D36F5174}"/>
              </a:ext>
            </a:extLst>
          </p:cNvPr>
          <p:cNvSpPr>
            <a:spLocks noGrp="1"/>
          </p:cNvSpPr>
          <p:nvPr>
            <p:ph type="title" hasCustomPrompt="1"/>
          </p:nvPr>
        </p:nvSpPr>
        <p:spPr/>
        <p:txBody>
          <a:bodyPr/>
          <a:lstStyle>
            <a:lvl1pPr>
              <a:defRPr>
                <a:solidFill>
                  <a:schemeClr val="tx2"/>
                </a:solidFill>
              </a:defRPr>
            </a:lvl1pPr>
          </a:lstStyle>
          <a:p>
            <a:r>
              <a:rPr lang="en-GB" dirty="0"/>
              <a:t>TITLE</a:t>
            </a:r>
            <a:endParaRPr lang="en-US" dirty="0"/>
          </a:p>
        </p:txBody>
      </p:sp>
      <p:sp>
        <p:nvSpPr>
          <p:cNvPr id="3" name="Slide Number Placeholder 2">
            <a:extLst>
              <a:ext uri="{FF2B5EF4-FFF2-40B4-BE49-F238E27FC236}">
                <a16:creationId xmlns:a16="http://schemas.microsoft.com/office/drawing/2014/main" id="{ACB6441C-303B-7D4B-85C1-237B59031C0D}"/>
              </a:ext>
            </a:extLst>
          </p:cNvPr>
          <p:cNvSpPr>
            <a:spLocks noGrp="1"/>
          </p:cNvSpPr>
          <p:nvPr>
            <p:ph type="sldNum" sz="quarter" idx="10"/>
          </p:nvPr>
        </p:nvSpPr>
        <p:spPr/>
        <p:txBody>
          <a:bodyPr/>
          <a:lstStyle>
            <a:lvl1pPr>
              <a:defRPr>
                <a:solidFill>
                  <a:schemeClr val="bg1"/>
                </a:solidFill>
              </a:defRPr>
            </a:lvl1pPr>
          </a:lstStyle>
          <a:p>
            <a:fld id="{A6B50053-EC5D-F648-9B13-092A20055004}" type="slidenum">
              <a:rPr lang="en-US" smtClean="0"/>
              <a:pPr/>
              <a:t>‹#›</a:t>
            </a:fld>
            <a:endParaRPr lang="en-US" dirty="0"/>
          </a:p>
        </p:txBody>
      </p:sp>
      <p:sp>
        <p:nvSpPr>
          <p:cNvPr id="6" name="Body Level One…">
            <a:extLst>
              <a:ext uri="{FF2B5EF4-FFF2-40B4-BE49-F238E27FC236}">
                <a16:creationId xmlns:a16="http://schemas.microsoft.com/office/drawing/2014/main" id="{5E0F9DF7-5621-A343-AA12-597570CD1B81}"/>
              </a:ext>
            </a:extLst>
          </p:cNvPr>
          <p:cNvSpPr txBox="1">
            <a:spLocks noGrp="1"/>
          </p:cNvSpPr>
          <p:nvPr>
            <p:ph type="body" idx="1"/>
          </p:nvPr>
        </p:nvSpPr>
        <p:spPr>
          <a:xfrm>
            <a:off x="838200" y="2323575"/>
            <a:ext cx="10515600" cy="4157745"/>
          </a:xfrm>
          <a:prstGeom prst="rect">
            <a:avLst/>
          </a:prstGeom>
        </p:spPr>
        <p:txBody>
          <a:bodyPr/>
          <a:lstStyle>
            <a:lvl1pPr>
              <a:buClr>
                <a:schemeClr val="tx2"/>
              </a:buClr>
              <a:defRPr>
                <a:solidFill>
                  <a:schemeClr val="tx1"/>
                </a:solidFill>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pic>
        <p:nvPicPr>
          <p:cNvPr id="7" name="Picture 6">
            <a:extLst>
              <a:ext uri="{FF2B5EF4-FFF2-40B4-BE49-F238E27FC236}">
                <a16:creationId xmlns:a16="http://schemas.microsoft.com/office/drawing/2014/main" id="{0C8E5EB2-6218-964A-9C1E-DE088EE2A07E}"/>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426445" y="376679"/>
            <a:ext cx="3290136" cy="142958"/>
          </a:xfrm>
          <a:prstGeom prst="rect">
            <a:avLst/>
          </a:prstGeom>
        </p:spPr>
      </p:pic>
      <p:sp>
        <p:nvSpPr>
          <p:cNvPr id="11" name="Text Placeholder 2">
            <a:extLst>
              <a:ext uri="{FF2B5EF4-FFF2-40B4-BE49-F238E27FC236}">
                <a16:creationId xmlns:a16="http://schemas.microsoft.com/office/drawing/2014/main" id="{718D707B-9D7C-DF4B-80E7-E9F9EF801868}"/>
              </a:ext>
            </a:extLst>
          </p:cNvPr>
          <p:cNvSpPr txBox="1">
            <a:spLocks/>
          </p:cNvSpPr>
          <p:nvPr userDrawn="1"/>
        </p:nvSpPr>
        <p:spPr>
          <a:xfrm>
            <a:off x="101992" y="6476999"/>
            <a:ext cx="2814637" cy="244475"/>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1100" b="0" i="0" kern="1200">
                <a:solidFill>
                  <a:schemeClr val="bg1">
                    <a:lumMod val="50000"/>
                  </a:schemeClr>
                </a:solidFill>
                <a:latin typeface="Circular Std Book" panose="020B0604020101020102" pitchFamily="34" charset="77"/>
                <a:ea typeface="+mn-ea"/>
                <a:cs typeface="Circular Std Book" panose="020B0604020101020102" pitchFamily="34" charset="77"/>
              </a:defRPr>
            </a:lvl1pPr>
            <a:lvl2pPr marL="534988" indent="-254000" algn="l" defTabSz="914400" rtl="0" eaLnBrk="1" latinLnBrk="0" hangingPunct="1">
              <a:lnSpc>
                <a:spcPct val="90000"/>
              </a:lnSpc>
              <a:spcBef>
                <a:spcPts val="500"/>
              </a:spcBef>
              <a:buFont typeface="Arial"/>
              <a:buChar char="•"/>
              <a:tabLst/>
              <a:defRPr sz="1800" b="0" i="0" kern="1200">
                <a:solidFill>
                  <a:schemeClr val="tx1"/>
                </a:solidFill>
                <a:latin typeface="Circular Std Book" panose="020B0604020101020102" pitchFamily="34" charset="77"/>
                <a:ea typeface="+mn-ea"/>
                <a:cs typeface="Circular Std Book" panose="020B0604020101020102" pitchFamily="34" charset="77"/>
              </a:defRPr>
            </a:lvl2pPr>
            <a:lvl3pPr marL="846138" indent="-239713" algn="l" defTabSz="914400" rtl="0" eaLnBrk="1" latinLnBrk="0" hangingPunct="1">
              <a:lnSpc>
                <a:spcPct val="90000"/>
              </a:lnSpc>
              <a:spcBef>
                <a:spcPts val="500"/>
              </a:spcBef>
              <a:buFont typeface="Arial"/>
              <a:buChar char="•"/>
              <a:tabLst/>
              <a:defRPr sz="1600" b="0" i="0" kern="1200">
                <a:solidFill>
                  <a:schemeClr val="tx1"/>
                </a:solidFill>
                <a:latin typeface="Circular Std Book" panose="020B0604020101020102" pitchFamily="34" charset="77"/>
                <a:ea typeface="+mn-ea"/>
                <a:cs typeface="Circular Std Book" panose="020B0604020101020102" pitchFamily="34" charset="77"/>
              </a:defRPr>
            </a:lvl3pPr>
            <a:lvl4pPr marL="1155700" indent="-225425" algn="l" defTabSz="914400" rtl="0" eaLnBrk="1" latinLnBrk="0" hangingPunct="1">
              <a:lnSpc>
                <a:spcPct val="90000"/>
              </a:lnSpc>
              <a:spcBef>
                <a:spcPts val="500"/>
              </a:spcBef>
              <a:buFont typeface="Arial"/>
              <a:buChar char="•"/>
              <a:tabLst/>
              <a:defRPr sz="1400" b="0" i="0" kern="1200">
                <a:solidFill>
                  <a:schemeClr val="tx1"/>
                </a:solidFill>
                <a:latin typeface="Circular Std Book" panose="020B0604020101020102" pitchFamily="34" charset="77"/>
                <a:ea typeface="+mn-ea"/>
                <a:cs typeface="Circular Std Book" panose="020B0604020101020102" pitchFamily="34" charset="77"/>
              </a:defRPr>
            </a:lvl4pPr>
            <a:lvl5pPr marL="1466850" indent="-254000" algn="l" defTabSz="914400" rtl="0" eaLnBrk="1" latinLnBrk="0" hangingPunct="1">
              <a:lnSpc>
                <a:spcPct val="90000"/>
              </a:lnSpc>
              <a:spcBef>
                <a:spcPts val="500"/>
              </a:spcBef>
              <a:buFont typeface="Arial"/>
              <a:buChar char="•"/>
              <a:tabLst/>
              <a:defRPr sz="1400" b="0" i="0" kern="1200">
                <a:solidFill>
                  <a:schemeClr val="tx1"/>
                </a:solidFill>
                <a:latin typeface="Circular Std Book" panose="020B0604020101020102" pitchFamily="34" charset="77"/>
                <a:ea typeface="+mn-ea"/>
                <a:cs typeface="Circular Std Book" panose="020B0604020101020102" pitchFamily="34" charset="77"/>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 C2CPII 2024</a:t>
            </a:r>
          </a:p>
        </p:txBody>
      </p:sp>
    </p:spTree>
    <p:extLst>
      <p:ext uri="{BB962C8B-B14F-4D97-AF65-F5344CB8AC3E}">
        <p14:creationId xmlns:p14="http://schemas.microsoft.com/office/powerpoint/2010/main" val="1502858065"/>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9_Custom Layout">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1CA1BB-C166-FF4A-B278-B56DDC681660}"/>
              </a:ext>
            </a:extLst>
          </p:cNvPr>
          <p:cNvSpPr/>
          <p:nvPr userDrawn="1"/>
        </p:nvSpPr>
        <p:spPr>
          <a:xfrm>
            <a:off x="11598445" y="-32266"/>
            <a:ext cx="593555" cy="68902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020AAC7-9352-3C4C-BD6D-850C14FE8F23}"/>
              </a:ext>
            </a:extLst>
          </p:cNvPr>
          <p:cNvPicPr>
            <a:picLocks noChangeAspect="1"/>
          </p:cNvPicPr>
          <p:nvPr userDrawn="1"/>
        </p:nvPicPr>
        <p:blipFill rotWithShape="1">
          <a:blip r:embed="rId2" cstate="hqprint">
            <a:alphaModFix amt="19000"/>
            <a:extLst>
              <a:ext uri="{28A0092B-C50C-407E-A947-70E740481C1C}">
                <a14:useLocalDpi xmlns:a14="http://schemas.microsoft.com/office/drawing/2010/main"/>
              </a:ext>
            </a:extLst>
          </a:blip>
          <a:srcRect/>
          <a:stretch/>
        </p:blipFill>
        <p:spPr>
          <a:xfrm>
            <a:off x="11597269" y="2897391"/>
            <a:ext cx="594732" cy="3960610"/>
          </a:xfrm>
          <a:prstGeom prst="rect">
            <a:avLst/>
          </a:prstGeom>
        </p:spPr>
      </p:pic>
      <p:sp>
        <p:nvSpPr>
          <p:cNvPr id="2" name="Title 1">
            <a:extLst>
              <a:ext uri="{FF2B5EF4-FFF2-40B4-BE49-F238E27FC236}">
                <a16:creationId xmlns:a16="http://schemas.microsoft.com/office/drawing/2014/main" id="{CC1524E5-BBEE-654E-803D-40F3D36F5174}"/>
              </a:ext>
            </a:extLst>
          </p:cNvPr>
          <p:cNvSpPr>
            <a:spLocks noGrp="1"/>
          </p:cNvSpPr>
          <p:nvPr>
            <p:ph type="title" hasCustomPrompt="1"/>
          </p:nvPr>
        </p:nvSpPr>
        <p:spPr/>
        <p:txBody>
          <a:bodyPr/>
          <a:lstStyle>
            <a:lvl1pPr>
              <a:defRPr>
                <a:solidFill>
                  <a:schemeClr val="tx1"/>
                </a:solidFill>
              </a:defRPr>
            </a:lvl1pPr>
          </a:lstStyle>
          <a:p>
            <a:r>
              <a:rPr lang="en-GB" dirty="0"/>
              <a:t>TITLE</a:t>
            </a:r>
            <a:endParaRPr lang="en-US" dirty="0"/>
          </a:p>
        </p:txBody>
      </p:sp>
      <p:sp>
        <p:nvSpPr>
          <p:cNvPr id="3" name="Slide Number Placeholder 2">
            <a:extLst>
              <a:ext uri="{FF2B5EF4-FFF2-40B4-BE49-F238E27FC236}">
                <a16:creationId xmlns:a16="http://schemas.microsoft.com/office/drawing/2014/main" id="{ACB6441C-303B-7D4B-85C1-237B59031C0D}"/>
              </a:ext>
            </a:extLst>
          </p:cNvPr>
          <p:cNvSpPr>
            <a:spLocks noGrp="1"/>
          </p:cNvSpPr>
          <p:nvPr>
            <p:ph type="sldNum" sz="quarter" idx="10"/>
          </p:nvPr>
        </p:nvSpPr>
        <p:spPr/>
        <p:txBody>
          <a:bodyPr/>
          <a:lstStyle>
            <a:lvl1pPr>
              <a:defRPr>
                <a:solidFill>
                  <a:schemeClr val="bg1"/>
                </a:solidFill>
              </a:defRPr>
            </a:lvl1pPr>
          </a:lstStyle>
          <a:p>
            <a:fld id="{A6B50053-EC5D-F648-9B13-092A20055004}" type="slidenum">
              <a:rPr lang="en-US" smtClean="0"/>
              <a:pPr/>
              <a:t>‹#›</a:t>
            </a:fld>
            <a:endParaRPr lang="en-US" dirty="0"/>
          </a:p>
        </p:txBody>
      </p:sp>
      <p:pic>
        <p:nvPicPr>
          <p:cNvPr id="5" name="Picture 4">
            <a:extLst>
              <a:ext uri="{FF2B5EF4-FFF2-40B4-BE49-F238E27FC236}">
                <a16:creationId xmlns:a16="http://schemas.microsoft.com/office/drawing/2014/main" id="{EFF71CBA-FBD9-5A4F-A3A2-133AB3FB1B0B}"/>
              </a:ext>
            </a:extLst>
          </p:cNvPr>
          <p:cNvPicPr>
            <a:picLocks noChangeAspect="1"/>
          </p:cNvPicPr>
          <p:nvPr userDrawn="1"/>
        </p:nvPicPr>
        <p:blipFill>
          <a:blip r:embed="rId3">
            <a:alphaModFix amt="60000"/>
          </a:blip>
          <a:srcRect/>
          <a:stretch/>
        </p:blipFill>
        <p:spPr>
          <a:xfrm>
            <a:off x="-14748" y="42268"/>
            <a:ext cx="766915" cy="2943299"/>
          </a:xfrm>
          <a:prstGeom prst="rect">
            <a:avLst/>
          </a:prstGeom>
        </p:spPr>
      </p:pic>
      <p:pic>
        <p:nvPicPr>
          <p:cNvPr id="7" name="Picture 6">
            <a:extLst>
              <a:ext uri="{FF2B5EF4-FFF2-40B4-BE49-F238E27FC236}">
                <a16:creationId xmlns:a16="http://schemas.microsoft.com/office/drawing/2014/main" id="{0C8E5EB2-6218-964A-9C1E-DE088EE2A07E}"/>
              </a:ext>
            </a:extLst>
          </p:cNvPr>
          <p:cNvPicPr>
            <a:picLocks noChangeAspect="1"/>
          </p:cNvPicPr>
          <p:nvPr userDrawn="1"/>
        </p:nvPicPr>
        <p:blipFill>
          <a:blip r:embed="rId4" cstate="hqprint">
            <a:extLst>
              <a:ext uri="{28A0092B-C50C-407E-A947-70E740481C1C}">
                <a14:useLocalDpi xmlns:a14="http://schemas.microsoft.com/office/drawing/2010/main"/>
              </a:ext>
            </a:extLst>
          </a:blip>
          <a:srcRect/>
          <a:stretch/>
        </p:blipFill>
        <p:spPr>
          <a:xfrm>
            <a:off x="426445" y="376679"/>
            <a:ext cx="3290136" cy="142958"/>
          </a:xfrm>
          <a:prstGeom prst="rect">
            <a:avLst/>
          </a:prstGeom>
        </p:spPr>
      </p:pic>
      <p:sp>
        <p:nvSpPr>
          <p:cNvPr id="11" name="Body Level One…">
            <a:extLst>
              <a:ext uri="{FF2B5EF4-FFF2-40B4-BE49-F238E27FC236}">
                <a16:creationId xmlns:a16="http://schemas.microsoft.com/office/drawing/2014/main" id="{35DC8A63-9A4E-6844-A9F1-80C30D3839E6}"/>
              </a:ext>
            </a:extLst>
          </p:cNvPr>
          <p:cNvSpPr txBox="1">
            <a:spLocks noGrp="1"/>
          </p:cNvSpPr>
          <p:nvPr>
            <p:ph type="body" idx="1"/>
          </p:nvPr>
        </p:nvSpPr>
        <p:spPr>
          <a:xfrm>
            <a:off x="838200" y="2323575"/>
            <a:ext cx="10515600" cy="4157745"/>
          </a:xfrm>
          <a:prstGeom prst="rect">
            <a:avLst/>
          </a:prstGeom>
        </p:spPr>
        <p:txBody>
          <a:bodyPr/>
          <a:lstStyle>
            <a:lvl1pPr>
              <a:buClr>
                <a:srgbClr val="4B4B4B"/>
              </a:buClr>
              <a:defRPr sz="2000">
                <a:solidFill>
                  <a:schemeClr val="tx1"/>
                </a:solidFill>
              </a:defRPr>
            </a:lvl1pPr>
            <a:lvl2pPr marL="493713" indent="-254000">
              <a:buClr>
                <a:srgbClr val="4B4B4B"/>
              </a:buClr>
              <a:tabLst/>
              <a:defRPr sz="1800">
                <a:solidFill>
                  <a:schemeClr val="tx1"/>
                </a:solidFill>
              </a:defRPr>
            </a:lvl2pPr>
            <a:lvl3pPr marL="762000" indent="-254000">
              <a:buClr>
                <a:srgbClr val="4B4B4B"/>
              </a:buClr>
              <a:tabLst/>
              <a:defRPr sz="1600">
                <a:solidFill>
                  <a:schemeClr val="tx1"/>
                </a:solidFill>
              </a:defRPr>
            </a:lvl3pPr>
            <a:lvl4pPr marL="1071563" indent="-254000">
              <a:buClr>
                <a:srgbClr val="4B4B4B"/>
              </a:buClr>
              <a:tabLst/>
              <a:defRPr sz="1400">
                <a:solidFill>
                  <a:schemeClr val="tx1"/>
                </a:solidFill>
              </a:defRPr>
            </a:lvl4pPr>
            <a:lvl5pPr marL="1339850" indent="-225425">
              <a:buClr>
                <a:srgbClr val="4B4B4B"/>
              </a:buClr>
              <a:tabLst/>
              <a:defRPr sz="1400">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3" name="Text Placeholder 2">
            <a:extLst>
              <a:ext uri="{FF2B5EF4-FFF2-40B4-BE49-F238E27FC236}">
                <a16:creationId xmlns:a16="http://schemas.microsoft.com/office/drawing/2014/main" id="{A41BF0EA-7276-9B4C-8C52-43FF8ED2079E}"/>
              </a:ext>
            </a:extLst>
          </p:cNvPr>
          <p:cNvSpPr txBox="1">
            <a:spLocks/>
          </p:cNvSpPr>
          <p:nvPr userDrawn="1"/>
        </p:nvSpPr>
        <p:spPr>
          <a:xfrm>
            <a:off x="101992" y="6476999"/>
            <a:ext cx="2814637" cy="244475"/>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1100" b="0" i="0" kern="1200">
                <a:solidFill>
                  <a:schemeClr val="bg1">
                    <a:lumMod val="50000"/>
                  </a:schemeClr>
                </a:solidFill>
                <a:latin typeface="Circular Std Book" panose="020B0604020101020102" pitchFamily="34" charset="77"/>
                <a:ea typeface="+mn-ea"/>
                <a:cs typeface="Circular Std Book" panose="020B0604020101020102" pitchFamily="34" charset="77"/>
              </a:defRPr>
            </a:lvl1pPr>
            <a:lvl2pPr marL="534988" indent="-254000" algn="l" defTabSz="914400" rtl="0" eaLnBrk="1" latinLnBrk="0" hangingPunct="1">
              <a:lnSpc>
                <a:spcPct val="90000"/>
              </a:lnSpc>
              <a:spcBef>
                <a:spcPts val="500"/>
              </a:spcBef>
              <a:buFont typeface="Arial"/>
              <a:buChar char="•"/>
              <a:tabLst/>
              <a:defRPr sz="1800" b="0" i="0" kern="1200">
                <a:solidFill>
                  <a:schemeClr val="tx1"/>
                </a:solidFill>
                <a:latin typeface="Circular Std Book" panose="020B0604020101020102" pitchFamily="34" charset="77"/>
                <a:ea typeface="+mn-ea"/>
                <a:cs typeface="Circular Std Book" panose="020B0604020101020102" pitchFamily="34" charset="77"/>
              </a:defRPr>
            </a:lvl2pPr>
            <a:lvl3pPr marL="846138" indent="-239713" algn="l" defTabSz="914400" rtl="0" eaLnBrk="1" latinLnBrk="0" hangingPunct="1">
              <a:lnSpc>
                <a:spcPct val="90000"/>
              </a:lnSpc>
              <a:spcBef>
                <a:spcPts val="500"/>
              </a:spcBef>
              <a:buFont typeface="Arial"/>
              <a:buChar char="•"/>
              <a:tabLst/>
              <a:defRPr sz="1600" b="0" i="0" kern="1200">
                <a:solidFill>
                  <a:schemeClr val="tx1"/>
                </a:solidFill>
                <a:latin typeface="Circular Std Book" panose="020B0604020101020102" pitchFamily="34" charset="77"/>
                <a:ea typeface="+mn-ea"/>
                <a:cs typeface="Circular Std Book" panose="020B0604020101020102" pitchFamily="34" charset="77"/>
              </a:defRPr>
            </a:lvl3pPr>
            <a:lvl4pPr marL="1155700" indent="-225425" algn="l" defTabSz="914400" rtl="0" eaLnBrk="1" latinLnBrk="0" hangingPunct="1">
              <a:lnSpc>
                <a:spcPct val="90000"/>
              </a:lnSpc>
              <a:spcBef>
                <a:spcPts val="500"/>
              </a:spcBef>
              <a:buFont typeface="Arial"/>
              <a:buChar char="•"/>
              <a:tabLst/>
              <a:defRPr sz="1400" b="0" i="0" kern="1200">
                <a:solidFill>
                  <a:schemeClr val="tx1"/>
                </a:solidFill>
                <a:latin typeface="Circular Std Book" panose="020B0604020101020102" pitchFamily="34" charset="77"/>
                <a:ea typeface="+mn-ea"/>
                <a:cs typeface="Circular Std Book" panose="020B0604020101020102" pitchFamily="34" charset="77"/>
              </a:defRPr>
            </a:lvl4pPr>
            <a:lvl5pPr marL="1466850" indent="-254000" algn="l" defTabSz="914400" rtl="0" eaLnBrk="1" latinLnBrk="0" hangingPunct="1">
              <a:lnSpc>
                <a:spcPct val="90000"/>
              </a:lnSpc>
              <a:spcBef>
                <a:spcPts val="500"/>
              </a:spcBef>
              <a:buFont typeface="Arial"/>
              <a:buChar char="•"/>
              <a:tabLst/>
              <a:defRPr sz="1400" b="0" i="0" kern="1200">
                <a:solidFill>
                  <a:schemeClr val="tx1"/>
                </a:solidFill>
                <a:latin typeface="Circular Std Book" panose="020B0604020101020102" pitchFamily="34" charset="77"/>
                <a:ea typeface="+mn-ea"/>
                <a:cs typeface="Circular Std Book" panose="020B0604020101020102" pitchFamily="34" charset="77"/>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 C2CPII 2024</a:t>
            </a:r>
          </a:p>
        </p:txBody>
      </p:sp>
    </p:spTree>
    <p:extLst>
      <p:ext uri="{BB962C8B-B14F-4D97-AF65-F5344CB8AC3E}">
        <p14:creationId xmlns:p14="http://schemas.microsoft.com/office/powerpoint/2010/main" val="3774199553"/>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33F9061-F300-A541-89FB-0F613C7EC6FD}"/>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426445" y="376679"/>
            <a:ext cx="3290136" cy="142958"/>
          </a:xfrm>
          <a:prstGeom prst="rect">
            <a:avLst/>
          </a:prstGeom>
        </p:spPr>
      </p:pic>
      <p:sp>
        <p:nvSpPr>
          <p:cNvPr id="6" name="Slide Number Placeholder 5"/>
          <p:cNvSpPr>
            <a:spLocks noGrp="1"/>
          </p:cNvSpPr>
          <p:nvPr>
            <p:ph type="sldNum" sz="quarter" idx="12"/>
          </p:nvPr>
        </p:nvSpPr>
        <p:spPr>
          <a:xfrm>
            <a:off x="11700435" y="6356349"/>
            <a:ext cx="389573" cy="365125"/>
          </a:xfrm>
          <a:prstGeom prst="rect">
            <a:avLst/>
          </a:prstGeom>
        </p:spPr>
        <p:txBody>
          <a:bodyPr/>
          <a:lstStyle>
            <a:lvl1pPr algn="ctr">
              <a:defRPr sz="1100" b="0" i="0">
                <a:solidFill>
                  <a:schemeClr val="tx1"/>
                </a:solidFill>
                <a:latin typeface="Circular Std Book Italic" panose="020B0604020101020102" pitchFamily="34" charset="77"/>
                <a:cs typeface="Circular Std Book Italic" panose="020B0604020101020102" pitchFamily="34" charset="77"/>
              </a:defRPr>
            </a:lvl1pPr>
          </a:lstStyle>
          <a:p>
            <a:fld id="{A6B50053-EC5D-F648-9B13-092A20055004}" type="slidenum">
              <a:rPr lang="en-US" smtClean="0"/>
              <a:pPr/>
              <a:t>‹#›</a:t>
            </a:fld>
            <a:endParaRPr lang="en-US" dirty="0"/>
          </a:p>
        </p:txBody>
      </p:sp>
      <p:sp>
        <p:nvSpPr>
          <p:cNvPr id="27" name="Title 26">
            <a:extLst>
              <a:ext uri="{FF2B5EF4-FFF2-40B4-BE49-F238E27FC236}">
                <a16:creationId xmlns:a16="http://schemas.microsoft.com/office/drawing/2014/main" id="{1B928EB5-E4C6-F04D-BBBB-58B0AE37F151}"/>
              </a:ext>
            </a:extLst>
          </p:cNvPr>
          <p:cNvSpPr>
            <a:spLocks noGrp="1"/>
          </p:cNvSpPr>
          <p:nvPr>
            <p:ph type="title" hasCustomPrompt="1"/>
          </p:nvPr>
        </p:nvSpPr>
        <p:spPr/>
        <p:txBody>
          <a:bodyPr/>
          <a:lstStyle/>
          <a:p>
            <a:r>
              <a:rPr lang="en-GB" dirty="0"/>
              <a:t>TITLE</a:t>
            </a:r>
            <a:endParaRPr lang="en-US" dirty="0"/>
          </a:p>
        </p:txBody>
      </p:sp>
      <p:sp>
        <p:nvSpPr>
          <p:cNvPr id="7" name="Body Level One…">
            <a:extLst>
              <a:ext uri="{FF2B5EF4-FFF2-40B4-BE49-F238E27FC236}">
                <a16:creationId xmlns:a16="http://schemas.microsoft.com/office/drawing/2014/main" id="{81472CB4-B620-4F4F-AEF9-A9A0DCEB079D}"/>
              </a:ext>
            </a:extLst>
          </p:cNvPr>
          <p:cNvSpPr txBox="1">
            <a:spLocks noGrp="1"/>
          </p:cNvSpPr>
          <p:nvPr>
            <p:ph type="body" idx="1"/>
          </p:nvPr>
        </p:nvSpPr>
        <p:spPr>
          <a:xfrm>
            <a:off x="838200" y="2323575"/>
            <a:ext cx="5257800" cy="4157745"/>
          </a:xfrm>
          <a:prstGeom prst="rect">
            <a:avLst/>
          </a:prstGeom>
        </p:spPr>
        <p:txBody>
          <a:bodyPr/>
          <a:lstStyle>
            <a:lvl1pPr>
              <a:buClr>
                <a:srgbClr val="4B4B4B"/>
              </a:buClr>
              <a:defRPr sz="2000">
                <a:solidFill>
                  <a:schemeClr val="tx1"/>
                </a:solidFill>
              </a:defRPr>
            </a:lvl1pPr>
            <a:lvl2pPr marL="493713" indent="-254000">
              <a:buClr>
                <a:srgbClr val="4B4B4B"/>
              </a:buClr>
              <a:tabLst/>
              <a:defRPr sz="1800">
                <a:solidFill>
                  <a:schemeClr val="tx1"/>
                </a:solidFill>
              </a:defRPr>
            </a:lvl2pPr>
            <a:lvl3pPr marL="762000" indent="-254000">
              <a:buClr>
                <a:srgbClr val="4B4B4B"/>
              </a:buClr>
              <a:tabLst/>
              <a:defRPr sz="1600">
                <a:solidFill>
                  <a:schemeClr val="tx1"/>
                </a:solidFill>
              </a:defRPr>
            </a:lvl3pPr>
            <a:lvl4pPr marL="1071563" indent="-254000">
              <a:buClr>
                <a:srgbClr val="4B4B4B"/>
              </a:buClr>
              <a:tabLst/>
              <a:defRPr sz="1400">
                <a:solidFill>
                  <a:schemeClr val="tx1"/>
                </a:solidFill>
              </a:defRPr>
            </a:lvl4pPr>
            <a:lvl5pPr marL="1339850" indent="-225425">
              <a:buClr>
                <a:srgbClr val="4B4B4B"/>
              </a:buClr>
              <a:tabLst/>
              <a:defRPr sz="1400">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9" name="Text Placeholder 2">
            <a:extLst>
              <a:ext uri="{FF2B5EF4-FFF2-40B4-BE49-F238E27FC236}">
                <a16:creationId xmlns:a16="http://schemas.microsoft.com/office/drawing/2014/main" id="{45D382FF-2053-EE4E-A9A7-E90062449A4A}"/>
              </a:ext>
            </a:extLst>
          </p:cNvPr>
          <p:cNvSpPr txBox="1">
            <a:spLocks/>
          </p:cNvSpPr>
          <p:nvPr userDrawn="1"/>
        </p:nvSpPr>
        <p:spPr>
          <a:xfrm>
            <a:off x="101992" y="6476999"/>
            <a:ext cx="2814637" cy="244475"/>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1100" b="0" i="0" kern="1200">
                <a:solidFill>
                  <a:schemeClr val="bg1">
                    <a:lumMod val="50000"/>
                  </a:schemeClr>
                </a:solidFill>
                <a:latin typeface="Circular Std Book" panose="020B0604020101020102" pitchFamily="34" charset="77"/>
                <a:ea typeface="+mn-ea"/>
                <a:cs typeface="Circular Std Book" panose="020B0604020101020102" pitchFamily="34" charset="77"/>
              </a:defRPr>
            </a:lvl1pPr>
            <a:lvl2pPr marL="534988" indent="-254000" algn="l" defTabSz="914400" rtl="0" eaLnBrk="1" latinLnBrk="0" hangingPunct="1">
              <a:lnSpc>
                <a:spcPct val="90000"/>
              </a:lnSpc>
              <a:spcBef>
                <a:spcPts val="500"/>
              </a:spcBef>
              <a:buFont typeface="Arial"/>
              <a:buChar char="•"/>
              <a:tabLst/>
              <a:defRPr sz="1800" b="0" i="0" kern="1200">
                <a:solidFill>
                  <a:schemeClr val="tx1"/>
                </a:solidFill>
                <a:latin typeface="Circular Std Book" panose="020B0604020101020102" pitchFamily="34" charset="77"/>
                <a:ea typeface="+mn-ea"/>
                <a:cs typeface="Circular Std Book" panose="020B0604020101020102" pitchFamily="34" charset="77"/>
              </a:defRPr>
            </a:lvl2pPr>
            <a:lvl3pPr marL="846138" indent="-239713" algn="l" defTabSz="914400" rtl="0" eaLnBrk="1" latinLnBrk="0" hangingPunct="1">
              <a:lnSpc>
                <a:spcPct val="90000"/>
              </a:lnSpc>
              <a:spcBef>
                <a:spcPts val="500"/>
              </a:spcBef>
              <a:buFont typeface="Arial"/>
              <a:buChar char="•"/>
              <a:tabLst/>
              <a:defRPr sz="1600" b="0" i="0" kern="1200">
                <a:solidFill>
                  <a:schemeClr val="tx1"/>
                </a:solidFill>
                <a:latin typeface="Circular Std Book" panose="020B0604020101020102" pitchFamily="34" charset="77"/>
                <a:ea typeface="+mn-ea"/>
                <a:cs typeface="Circular Std Book" panose="020B0604020101020102" pitchFamily="34" charset="77"/>
              </a:defRPr>
            </a:lvl3pPr>
            <a:lvl4pPr marL="1155700" indent="-225425" algn="l" defTabSz="914400" rtl="0" eaLnBrk="1" latinLnBrk="0" hangingPunct="1">
              <a:lnSpc>
                <a:spcPct val="90000"/>
              </a:lnSpc>
              <a:spcBef>
                <a:spcPts val="500"/>
              </a:spcBef>
              <a:buFont typeface="Arial"/>
              <a:buChar char="•"/>
              <a:tabLst/>
              <a:defRPr sz="1400" b="0" i="0" kern="1200">
                <a:solidFill>
                  <a:schemeClr val="tx1"/>
                </a:solidFill>
                <a:latin typeface="Circular Std Book" panose="020B0604020101020102" pitchFamily="34" charset="77"/>
                <a:ea typeface="+mn-ea"/>
                <a:cs typeface="Circular Std Book" panose="020B0604020101020102" pitchFamily="34" charset="77"/>
              </a:defRPr>
            </a:lvl4pPr>
            <a:lvl5pPr marL="1466850" indent="-254000" algn="l" defTabSz="914400" rtl="0" eaLnBrk="1" latinLnBrk="0" hangingPunct="1">
              <a:lnSpc>
                <a:spcPct val="90000"/>
              </a:lnSpc>
              <a:spcBef>
                <a:spcPts val="500"/>
              </a:spcBef>
              <a:buFont typeface="Arial"/>
              <a:buChar char="•"/>
              <a:tabLst/>
              <a:defRPr sz="1400" b="0" i="0" kern="1200">
                <a:solidFill>
                  <a:schemeClr val="tx1"/>
                </a:solidFill>
                <a:latin typeface="Circular Std Book" panose="020B0604020101020102" pitchFamily="34" charset="77"/>
                <a:ea typeface="+mn-ea"/>
                <a:cs typeface="Circular Std Book" panose="020B0604020101020102" pitchFamily="34" charset="77"/>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 C2CPII 2024</a:t>
            </a:r>
          </a:p>
        </p:txBody>
      </p:sp>
    </p:spTree>
    <p:extLst>
      <p:ext uri="{BB962C8B-B14F-4D97-AF65-F5344CB8AC3E}">
        <p14:creationId xmlns:p14="http://schemas.microsoft.com/office/powerpoint/2010/main" val="900455263"/>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6E9790-B58B-D542-A83A-02BE69A20DEF}"/>
              </a:ext>
            </a:extLst>
          </p:cNvPr>
          <p:cNvPicPr>
            <a:picLocks noChangeAspect="1"/>
          </p:cNvPicPr>
          <p:nvPr userDrawn="1"/>
        </p:nvPicPr>
        <p:blipFill rotWithShape="1">
          <a:blip r:embed="rId2" cstate="hqprint">
            <a:alphaModFix amt="12000"/>
            <a:extLst>
              <a:ext uri="{28A0092B-C50C-407E-A947-70E740481C1C}">
                <a14:useLocalDpi xmlns:a14="http://schemas.microsoft.com/office/drawing/2010/main"/>
              </a:ext>
            </a:extLst>
          </a:blip>
          <a:srcRect l="-24088" t="-14275"/>
          <a:stretch/>
        </p:blipFill>
        <p:spPr>
          <a:xfrm>
            <a:off x="925870" y="2321527"/>
            <a:ext cx="10734868" cy="4504207"/>
          </a:xfrm>
          <a:prstGeom prst="rect">
            <a:avLst/>
          </a:prstGeom>
        </p:spPr>
      </p:pic>
      <p:sp>
        <p:nvSpPr>
          <p:cNvPr id="5" name="Rectangle 4">
            <a:extLst>
              <a:ext uri="{FF2B5EF4-FFF2-40B4-BE49-F238E27FC236}">
                <a16:creationId xmlns:a16="http://schemas.microsoft.com/office/drawing/2014/main" id="{48E41E38-EE45-EC43-9CBC-535248BE3386}"/>
              </a:ext>
            </a:extLst>
          </p:cNvPr>
          <p:cNvSpPr/>
          <p:nvPr userDrawn="1"/>
        </p:nvSpPr>
        <p:spPr>
          <a:xfrm>
            <a:off x="11637454" y="-32266"/>
            <a:ext cx="593555" cy="6890266"/>
          </a:xfrm>
          <a:prstGeom prst="rect">
            <a:avLst/>
          </a:prstGeom>
          <a:solidFill>
            <a:srgbClr val="00C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CA538D0-E05A-3742-9125-FE7AEDD23346}"/>
              </a:ext>
            </a:extLst>
          </p:cNvPr>
          <p:cNvPicPr>
            <a:picLocks noChangeAspect="1"/>
          </p:cNvPicPr>
          <p:nvPr userDrawn="1"/>
        </p:nvPicPr>
        <p:blipFill rotWithShape="1">
          <a:blip r:embed="rId3" cstate="hqprint">
            <a:alphaModFix amt="50000"/>
            <a:extLst>
              <a:ext uri="{28A0092B-C50C-407E-A947-70E740481C1C}">
                <a14:useLocalDpi xmlns:a14="http://schemas.microsoft.com/office/drawing/2010/main"/>
              </a:ext>
            </a:extLst>
          </a:blip>
          <a:srcRect/>
          <a:stretch/>
        </p:blipFill>
        <p:spPr>
          <a:xfrm>
            <a:off x="11636278" y="2865125"/>
            <a:ext cx="594732" cy="3960610"/>
          </a:xfrm>
          <a:prstGeom prst="rect">
            <a:avLst/>
          </a:prstGeom>
        </p:spPr>
      </p:pic>
      <p:sp>
        <p:nvSpPr>
          <p:cNvPr id="2" name="Title 1">
            <a:extLst>
              <a:ext uri="{FF2B5EF4-FFF2-40B4-BE49-F238E27FC236}">
                <a16:creationId xmlns:a16="http://schemas.microsoft.com/office/drawing/2014/main" id="{457E7B49-A6EA-C34D-8FED-3D983ED0CB40}"/>
              </a:ext>
            </a:extLst>
          </p:cNvPr>
          <p:cNvSpPr>
            <a:spLocks noGrp="1"/>
          </p:cNvSpPr>
          <p:nvPr>
            <p:ph type="title" hasCustomPrompt="1"/>
          </p:nvPr>
        </p:nvSpPr>
        <p:spPr/>
        <p:txBody>
          <a:bodyPr/>
          <a:lstStyle/>
          <a:p>
            <a:r>
              <a:rPr lang="en-GB" dirty="0"/>
              <a:t>TITLE</a:t>
            </a:r>
            <a:endParaRPr lang="en-US" dirty="0"/>
          </a:p>
        </p:txBody>
      </p:sp>
      <p:sp>
        <p:nvSpPr>
          <p:cNvPr id="3" name="Slide Number Placeholder 2">
            <a:extLst>
              <a:ext uri="{FF2B5EF4-FFF2-40B4-BE49-F238E27FC236}">
                <a16:creationId xmlns:a16="http://schemas.microsoft.com/office/drawing/2014/main" id="{03087286-08BF-1F48-AC0E-2EB4803C920C}"/>
              </a:ext>
            </a:extLst>
          </p:cNvPr>
          <p:cNvSpPr>
            <a:spLocks noGrp="1"/>
          </p:cNvSpPr>
          <p:nvPr>
            <p:ph type="sldNum" sz="quarter" idx="10"/>
          </p:nvPr>
        </p:nvSpPr>
        <p:spPr/>
        <p:txBody>
          <a:bodyPr/>
          <a:lstStyle>
            <a:lvl1pPr>
              <a:defRPr>
                <a:solidFill>
                  <a:schemeClr val="bg1"/>
                </a:solidFill>
              </a:defRPr>
            </a:lvl1pPr>
          </a:lstStyle>
          <a:p>
            <a:fld id="{A6B50053-EC5D-F648-9B13-092A20055004}" type="slidenum">
              <a:rPr lang="en-US" smtClean="0"/>
              <a:pPr/>
              <a:t>‹#›</a:t>
            </a:fld>
            <a:endParaRPr lang="en-US" dirty="0"/>
          </a:p>
        </p:txBody>
      </p:sp>
      <p:sp>
        <p:nvSpPr>
          <p:cNvPr id="10" name="Picture Placeholder 30">
            <a:extLst>
              <a:ext uri="{FF2B5EF4-FFF2-40B4-BE49-F238E27FC236}">
                <a16:creationId xmlns:a16="http://schemas.microsoft.com/office/drawing/2014/main" id="{CDCBD4EB-6F23-AB4C-A5FD-31FF5BA4A40C}"/>
              </a:ext>
            </a:extLst>
          </p:cNvPr>
          <p:cNvSpPr>
            <a:spLocks noGrp="1"/>
          </p:cNvSpPr>
          <p:nvPr>
            <p:ph type="pic" sz="quarter" idx="14"/>
          </p:nvPr>
        </p:nvSpPr>
        <p:spPr>
          <a:xfrm>
            <a:off x="3947418" y="2188319"/>
            <a:ext cx="3018021" cy="2942488"/>
          </a:xfrm>
          <a:prstGeom prst="rect">
            <a:avLst/>
          </a:prstGeom>
        </p:spPr>
        <p:txBody>
          <a:bodyPr/>
          <a:lstStyle>
            <a:lvl1pPr marL="0" indent="0">
              <a:buNone/>
              <a:defRPr/>
            </a:lvl1pPr>
          </a:lstStyle>
          <a:p>
            <a:endParaRPr lang="en-US" dirty="0"/>
          </a:p>
        </p:txBody>
      </p:sp>
      <p:sp>
        <p:nvSpPr>
          <p:cNvPr id="11" name="Picture Placeholder 30">
            <a:extLst>
              <a:ext uri="{FF2B5EF4-FFF2-40B4-BE49-F238E27FC236}">
                <a16:creationId xmlns:a16="http://schemas.microsoft.com/office/drawing/2014/main" id="{4CF73D0C-52EE-0E45-8CB4-09619B354210}"/>
              </a:ext>
            </a:extLst>
          </p:cNvPr>
          <p:cNvSpPr>
            <a:spLocks noGrp="1"/>
          </p:cNvSpPr>
          <p:nvPr>
            <p:ph type="pic" sz="quarter" idx="13"/>
          </p:nvPr>
        </p:nvSpPr>
        <p:spPr>
          <a:xfrm>
            <a:off x="841907" y="2188319"/>
            <a:ext cx="3018021" cy="2942488"/>
          </a:xfrm>
          <a:prstGeom prst="rect">
            <a:avLst/>
          </a:prstGeom>
        </p:spPr>
        <p:txBody>
          <a:bodyPr/>
          <a:lstStyle>
            <a:lvl1pPr marL="0" indent="0">
              <a:buNone/>
              <a:defRPr/>
            </a:lvl1pPr>
          </a:lstStyle>
          <a:p>
            <a:endParaRPr lang="en-US" dirty="0"/>
          </a:p>
        </p:txBody>
      </p:sp>
      <p:pic>
        <p:nvPicPr>
          <p:cNvPr id="14" name="Picture 13">
            <a:extLst>
              <a:ext uri="{FF2B5EF4-FFF2-40B4-BE49-F238E27FC236}">
                <a16:creationId xmlns:a16="http://schemas.microsoft.com/office/drawing/2014/main" id="{D170FDE0-6A3F-8543-BB62-314D687E037A}"/>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t="1" b="-14170"/>
          <a:stretch/>
        </p:blipFill>
        <p:spPr>
          <a:xfrm>
            <a:off x="3947418" y="5018392"/>
            <a:ext cx="3018021" cy="648927"/>
          </a:xfrm>
          <a:prstGeom prst="rect">
            <a:avLst/>
          </a:prstGeom>
        </p:spPr>
      </p:pic>
      <p:pic>
        <p:nvPicPr>
          <p:cNvPr id="15" name="Picture 14">
            <a:extLst>
              <a:ext uri="{FF2B5EF4-FFF2-40B4-BE49-F238E27FC236}">
                <a16:creationId xmlns:a16="http://schemas.microsoft.com/office/drawing/2014/main" id="{10ECEB32-4D67-B041-B3EA-20D213C99010}"/>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t="1" b="-14170"/>
          <a:stretch/>
        </p:blipFill>
        <p:spPr>
          <a:xfrm>
            <a:off x="846906" y="5019531"/>
            <a:ext cx="3008719" cy="648000"/>
          </a:xfrm>
          <a:prstGeom prst="rect">
            <a:avLst/>
          </a:prstGeom>
        </p:spPr>
      </p:pic>
      <p:sp>
        <p:nvSpPr>
          <p:cNvPr id="17" name="Text Placeholder 16">
            <a:extLst>
              <a:ext uri="{FF2B5EF4-FFF2-40B4-BE49-F238E27FC236}">
                <a16:creationId xmlns:a16="http://schemas.microsoft.com/office/drawing/2014/main" id="{1915EFCE-A33B-F542-8DC3-4A47B9A3DF93}"/>
              </a:ext>
            </a:extLst>
          </p:cNvPr>
          <p:cNvSpPr>
            <a:spLocks noGrp="1"/>
          </p:cNvSpPr>
          <p:nvPr>
            <p:ph type="body" sz="quarter" idx="15"/>
          </p:nvPr>
        </p:nvSpPr>
        <p:spPr>
          <a:xfrm>
            <a:off x="925513" y="5130800"/>
            <a:ext cx="2828925" cy="366713"/>
          </a:xfrm>
          <a:prstGeom prst="rect">
            <a:avLst/>
          </a:prstGeom>
        </p:spPr>
        <p:txBody>
          <a:bodyPr>
            <a:noAutofit/>
          </a:bodyPr>
          <a:lstStyle>
            <a:lvl1pPr marL="0" indent="0">
              <a:buNone/>
              <a:defRPr sz="1400" b="1" i="0">
                <a:solidFill>
                  <a:schemeClr val="bg1"/>
                </a:solidFill>
                <a:latin typeface="Circular Std Black" panose="020B0604020101020102" pitchFamily="34" charset="77"/>
                <a:cs typeface="Circular Std Black" panose="020B0604020101020102" pitchFamily="34" charset="77"/>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endParaRPr lang="en-US" dirty="0"/>
          </a:p>
        </p:txBody>
      </p:sp>
      <p:sp>
        <p:nvSpPr>
          <p:cNvPr id="18" name="Text Placeholder 16">
            <a:extLst>
              <a:ext uri="{FF2B5EF4-FFF2-40B4-BE49-F238E27FC236}">
                <a16:creationId xmlns:a16="http://schemas.microsoft.com/office/drawing/2014/main" id="{0D67247E-3072-3E42-96B8-96717F755AFE}"/>
              </a:ext>
            </a:extLst>
          </p:cNvPr>
          <p:cNvSpPr>
            <a:spLocks noGrp="1"/>
          </p:cNvSpPr>
          <p:nvPr>
            <p:ph type="body" sz="quarter" idx="16"/>
          </p:nvPr>
        </p:nvSpPr>
        <p:spPr>
          <a:xfrm>
            <a:off x="4038092" y="5130799"/>
            <a:ext cx="2828925" cy="366713"/>
          </a:xfrm>
          <a:prstGeom prst="rect">
            <a:avLst/>
          </a:prstGeom>
        </p:spPr>
        <p:txBody>
          <a:bodyPr>
            <a:noAutofit/>
          </a:bodyPr>
          <a:lstStyle>
            <a:lvl1pPr marL="0" indent="0">
              <a:buNone/>
              <a:defRPr sz="1400" b="1" i="0">
                <a:solidFill>
                  <a:schemeClr val="bg1"/>
                </a:solidFill>
                <a:latin typeface="Circular Std Black" panose="020B0604020101020102" pitchFamily="34" charset="77"/>
                <a:cs typeface="Circular Std Black" panose="020B0604020101020102" pitchFamily="34" charset="77"/>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endParaRPr lang="en-US" dirty="0"/>
          </a:p>
        </p:txBody>
      </p:sp>
      <p:pic>
        <p:nvPicPr>
          <p:cNvPr id="19" name="Picture 18">
            <a:extLst>
              <a:ext uri="{FF2B5EF4-FFF2-40B4-BE49-F238E27FC236}">
                <a16:creationId xmlns:a16="http://schemas.microsoft.com/office/drawing/2014/main" id="{BBDAF7BC-70DF-094D-801E-834E0A0EEC9C}"/>
              </a:ext>
            </a:extLst>
          </p:cNvPr>
          <p:cNvPicPr>
            <a:picLocks noChangeAspect="1"/>
          </p:cNvPicPr>
          <p:nvPr userDrawn="1"/>
        </p:nvPicPr>
        <p:blipFill>
          <a:blip r:embed="rId5" cstate="hqprint">
            <a:extLst>
              <a:ext uri="{28A0092B-C50C-407E-A947-70E740481C1C}">
                <a14:useLocalDpi xmlns:a14="http://schemas.microsoft.com/office/drawing/2010/main"/>
              </a:ext>
            </a:extLst>
          </a:blip>
          <a:srcRect/>
          <a:stretch/>
        </p:blipFill>
        <p:spPr>
          <a:xfrm>
            <a:off x="426445" y="376679"/>
            <a:ext cx="3290136" cy="142958"/>
          </a:xfrm>
          <a:prstGeom prst="rect">
            <a:avLst/>
          </a:prstGeom>
        </p:spPr>
      </p:pic>
      <p:sp>
        <p:nvSpPr>
          <p:cNvPr id="16" name="Text Placeholder 16">
            <a:extLst>
              <a:ext uri="{FF2B5EF4-FFF2-40B4-BE49-F238E27FC236}">
                <a16:creationId xmlns:a16="http://schemas.microsoft.com/office/drawing/2014/main" id="{13FF7DEA-B057-0345-ADDB-548D55BC8B61}"/>
              </a:ext>
            </a:extLst>
          </p:cNvPr>
          <p:cNvSpPr>
            <a:spLocks noGrp="1"/>
          </p:cNvSpPr>
          <p:nvPr>
            <p:ph type="body" sz="quarter" idx="17"/>
          </p:nvPr>
        </p:nvSpPr>
        <p:spPr>
          <a:xfrm>
            <a:off x="886173" y="5667319"/>
            <a:ext cx="2828925" cy="366713"/>
          </a:xfrm>
          <a:prstGeom prst="rect">
            <a:avLst/>
          </a:prstGeom>
        </p:spPr>
        <p:txBody>
          <a:bodyPr>
            <a:noAutofit/>
          </a:bodyPr>
          <a:lstStyle>
            <a:lvl1pPr marL="0" indent="0">
              <a:buNone/>
              <a:defRPr sz="1400" b="1" i="0">
                <a:solidFill>
                  <a:schemeClr val="tx1"/>
                </a:solidFill>
                <a:latin typeface="Circular Std Black" panose="020B0604020101020102" pitchFamily="34" charset="77"/>
                <a:cs typeface="Circular Std Black" panose="020B0604020101020102" pitchFamily="34" charset="77"/>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endParaRPr lang="en-US" dirty="0"/>
          </a:p>
        </p:txBody>
      </p:sp>
      <p:sp>
        <p:nvSpPr>
          <p:cNvPr id="20" name="Text Placeholder 16">
            <a:extLst>
              <a:ext uri="{FF2B5EF4-FFF2-40B4-BE49-F238E27FC236}">
                <a16:creationId xmlns:a16="http://schemas.microsoft.com/office/drawing/2014/main" id="{5DDEE8C4-18F2-F147-9AAC-19BF75DDF940}"/>
              </a:ext>
            </a:extLst>
          </p:cNvPr>
          <p:cNvSpPr>
            <a:spLocks noGrp="1"/>
          </p:cNvSpPr>
          <p:nvPr>
            <p:ph type="body" sz="quarter" idx="18"/>
          </p:nvPr>
        </p:nvSpPr>
        <p:spPr>
          <a:xfrm>
            <a:off x="4038092" y="5667319"/>
            <a:ext cx="2828925" cy="366713"/>
          </a:xfrm>
          <a:prstGeom prst="rect">
            <a:avLst/>
          </a:prstGeom>
        </p:spPr>
        <p:txBody>
          <a:bodyPr>
            <a:noAutofit/>
          </a:bodyPr>
          <a:lstStyle>
            <a:lvl1pPr marL="0" indent="0">
              <a:buNone/>
              <a:defRPr sz="1400" b="1" i="0">
                <a:solidFill>
                  <a:schemeClr val="tx1"/>
                </a:solidFill>
                <a:latin typeface="Circular Std Black" panose="020B0604020101020102" pitchFamily="34" charset="77"/>
                <a:cs typeface="Circular Std Black" panose="020B0604020101020102" pitchFamily="34" charset="77"/>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endParaRPr lang="en-US" dirty="0"/>
          </a:p>
        </p:txBody>
      </p:sp>
      <p:sp>
        <p:nvSpPr>
          <p:cNvPr id="22" name="Picture Placeholder 30">
            <a:extLst>
              <a:ext uri="{FF2B5EF4-FFF2-40B4-BE49-F238E27FC236}">
                <a16:creationId xmlns:a16="http://schemas.microsoft.com/office/drawing/2014/main" id="{2C19A298-7840-5648-8CEA-30D14078BFEC}"/>
              </a:ext>
            </a:extLst>
          </p:cNvPr>
          <p:cNvSpPr>
            <a:spLocks noGrp="1"/>
          </p:cNvSpPr>
          <p:nvPr>
            <p:ph type="pic" sz="quarter" idx="20"/>
          </p:nvPr>
        </p:nvSpPr>
        <p:spPr>
          <a:xfrm>
            <a:off x="7056113" y="2188319"/>
            <a:ext cx="3018021" cy="2942488"/>
          </a:xfrm>
          <a:prstGeom prst="rect">
            <a:avLst/>
          </a:prstGeom>
        </p:spPr>
        <p:txBody>
          <a:bodyPr/>
          <a:lstStyle>
            <a:lvl1pPr marL="0" indent="0">
              <a:buNone/>
              <a:defRPr/>
            </a:lvl1pPr>
          </a:lstStyle>
          <a:p>
            <a:endParaRPr lang="en-US" dirty="0"/>
          </a:p>
        </p:txBody>
      </p:sp>
      <p:pic>
        <p:nvPicPr>
          <p:cNvPr id="24" name="Picture 23">
            <a:extLst>
              <a:ext uri="{FF2B5EF4-FFF2-40B4-BE49-F238E27FC236}">
                <a16:creationId xmlns:a16="http://schemas.microsoft.com/office/drawing/2014/main" id="{332B38F0-F617-0F47-8E02-71137911A93D}"/>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t="1" b="-14170"/>
          <a:stretch/>
        </p:blipFill>
        <p:spPr>
          <a:xfrm>
            <a:off x="7061112" y="5019531"/>
            <a:ext cx="3008719" cy="648000"/>
          </a:xfrm>
          <a:prstGeom prst="rect">
            <a:avLst/>
          </a:prstGeom>
        </p:spPr>
      </p:pic>
      <p:sp>
        <p:nvSpPr>
          <p:cNvPr id="25" name="Text Placeholder 16">
            <a:extLst>
              <a:ext uri="{FF2B5EF4-FFF2-40B4-BE49-F238E27FC236}">
                <a16:creationId xmlns:a16="http://schemas.microsoft.com/office/drawing/2014/main" id="{7147B647-CCDE-B543-A2C1-4016FA06A27C}"/>
              </a:ext>
            </a:extLst>
          </p:cNvPr>
          <p:cNvSpPr>
            <a:spLocks noGrp="1"/>
          </p:cNvSpPr>
          <p:nvPr>
            <p:ph type="body" sz="quarter" idx="21"/>
          </p:nvPr>
        </p:nvSpPr>
        <p:spPr>
          <a:xfrm>
            <a:off x="7139719" y="5130800"/>
            <a:ext cx="2828925" cy="366713"/>
          </a:xfrm>
          <a:prstGeom prst="rect">
            <a:avLst/>
          </a:prstGeom>
        </p:spPr>
        <p:txBody>
          <a:bodyPr>
            <a:noAutofit/>
          </a:bodyPr>
          <a:lstStyle>
            <a:lvl1pPr marL="0" indent="0">
              <a:buNone/>
              <a:defRPr sz="1400" b="1" i="0">
                <a:solidFill>
                  <a:schemeClr val="bg1"/>
                </a:solidFill>
                <a:latin typeface="Circular Std Black" panose="020B0604020101020102" pitchFamily="34" charset="77"/>
                <a:cs typeface="Circular Std Black" panose="020B0604020101020102" pitchFamily="34" charset="77"/>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endParaRPr lang="en-US" dirty="0"/>
          </a:p>
        </p:txBody>
      </p:sp>
      <p:sp>
        <p:nvSpPr>
          <p:cNvPr id="27" name="Text Placeholder 16">
            <a:extLst>
              <a:ext uri="{FF2B5EF4-FFF2-40B4-BE49-F238E27FC236}">
                <a16:creationId xmlns:a16="http://schemas.microsoft.com/office/drawing/2014/main" id="{B9F3A9D1-50D8-E840-8FB9-0B00B74CDB40}"/>
              </a:ext>
            </a:extLst>
          </p:cNvPr>
          <p:cNvSpPr>
            <a:spLocks noGrp="1"/>
          </p:cNvSpPr>
          <p:nvPr>
            <p:ph type="body" sz="quarter" idx="23"/>
          </p:nvPr>
        </p:nvSpPr>
        <p:spPr>
          <a:xfrm>
            <a:off x="7100379" y="5667319"/>
            <a:ext cx="2828925" cy="366713"/>
          </a:xfrm>
          <a:prstGeom prst="rect">
            <a:avLst/>
          </a:prstGeom>
        </p:spPr>
        <p:txBody>
          <a:bodyPr>
            <a:noAutofit/>
          </a:bodyPr>
          <a:lstStyle>
            <a:lvl1pPr marL="0" indent="0">
              <a:buNone/>
              <a:defRPr sz="1400" b="1" i="0">
                <a:solidFill>
                  <a:schemeClr val="tx1"/>
                </a:solidFill>
                <a:latin typeface="Circular Std Black" panose="020B0604020101020102" pitchFamily="34" charset="77"/>
                <a:cs typeface="Circular Std Black" panose="020B0604020101020102" pitchFamily="34" charset="77"/>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endParaRPr lang="en-US" dirty="0"/>
          </a:p>
        </p:txBody>
      </p:sp>
      <p:sp>
        <p:nvSpPr>
          <p:cNvPr id="23" name="Text Placeholder 2">
            <a:extLst>
              <a:ext uri="{FF2B5EF4-FFF2-40B4-BE49-F238E27FC236}">
                <a16:creationId xmlns:a16="http://schemas.microsoft.com/office/drawing/2014/main" id="{D262C34E-724E-9C4C-9085-3D1BB401BE9F}"/>
              </a:ext>
            </a:extLst>
          </p:cNvPr>
          <p:cNvSpPr txBox="1">
            <a:spLocks/>
          </p:cNvSpPr>
          <p:nvPr userDrawn="1"/>
        </p:nvSpPr>
        <p:spPr>
          <a:xfrm>
            <a:off x="101992" y="6476999"/>
            <a:ext cx="2814637" cy="244475"/>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1100" b="0" i="0" kern="1200">
                <a:solidFill>
                  <a:schemeClr val="bg1">
                    <a:lumMod val="50000"/>
                  </a:schemeClr>
                </a:solidFill>
                <a:latin typeface="Circular Std Book" panose="020B0604020101020102" pitchFamily="34" charset="77"/>
                <a:ea typeface="+mn-ea"/>
                <a:cs typeface="Circular Std Book" panose="020B0604020101020102" pitchFamily="34" charset="77"/>
              </a:defRPr>
            </a:lvl1pPr>
            <a:lvl2pPr marL="534988" indent="-254000" algn="l" defTabSz="914400" rtl="0" eaLnBrk="1" latinLnBrk="0" hangingPunct="1">
              <a:lnSpc>
                <a:spcPct val="90000"/>
              </a:lnSpc>
              <a:spcBef>
                <a:spcPts val="500"/>
              </a:spcBef>
              <a:buFont typeface="Arial"/>
              <a:buChar char="•"/>
              <a:tabLst/>
              <a:defRPr sz="1800" b="0" i="0" kern="1200">
                <a:solidFill>
                  <a:schemeClr val="tx1"/>
                </a:solidFill>
                <a:latin typeface="Circular Std Book" panose="020B0604020101020102" pitchFamily="34" charset="77"/>
                <a:ea typeface="+mn-ea"/>
                <a:cs typeface="Circular Std Book" panose="020B0604020101020102" pitchFamily="34" charset="77"/>
              </a:defRPr>
            </a:lvl2pPr>
            <a:lvl3pPr marL="846138" indent="-239713" algn="l" defTabSz="914400" rtl="0" eaLnBrk="1" latinLnBrk="0" hangingPunct="1">
              <a:lnSpc>
                <a:spcPct val="90000"/>
              </a:lnSpc>
              <a:spcBef>
                <a:spcPts val="500"/>
              </a:spcBef>
              <a:buFont typeface="Arial"/>
              <a:buChar char="•"/>
              <a:tabLst/>
              <a:defRPr sz="1600" b="0" i="0" kern="1200">
                <a:solidFill>
                  <a:schemeClr val="tx1"/>
                </a:solidFill>
                <a:latin typeface="Circular Std Book" panose="020B0604020101020102" pitchFamily="34" charset="77"/>
                <a:ea typeface="+mn-ea"/>
                <a:cs typeface="Circular Std Book" panose="020B0604020101020102" pitchFamily="34" charset="77"/>
              </a:defRPr>
            </a:lvl3pPr>
            <a:lvl4pPr marL="1155700" indent="-225425" algn="l" defTabSz="914400" rtl="0" eaLnBrk="1" latinLnBrk="0" hangingPunct="1">
              <a:lnSpc>
                <a:spcPct val="90000"/>
              </a:lnSpc>
              <a:spcBef>
                <a:spcPts val="500"/>
              </a:spcBef>
              <a:buFont typeface="Arial"/>
              <a:buChar char="•"/>
              <a:tabLst/>
              <a:defRPr sz="1400" b="0" i="0" kern="1200">
                <a:solidFill>
                  <a:schemeClr val="tx1"/>
                </a:solidFill>
                <a:latin typeface="Circular Std Book" panose="020B0604020101020102" pitchFamily="34" charset="77"/>
                <a:ea typeface="+mn-ea"/>
                <a:cs typeface="Circular Std Book" panose="020B0604020101020102" pitchFamily="34" charset="77"/>
              </a:defRPr>
            </a:lvl4pPr>
            <a:lvl5pPr marL="1466850" indent="-254000" algn="l" defTabSz="914400" rtl="0" eaLnBrk="1" latinLnBrk="0" hangingPunct="1">
              <a:lnSpc>
                <a:spcPct val="90000"/>
              </a:lnSpc>
              <a:spcBef>
                <a:spcPts val="500"/>
              </a:spcBef>
              <a:buFont typeface="Arial"/>
              <a:buChar char="•"/>
              <a:tabLst/>
              <a:defRPr sz="1400" b="0" i="0" kern="1200">
                <a:solidFill>
                  <a:schemeClr val="tx1"/>
                </a:solidFill>
                <a:latin typeface="Circular Std Book" panose="020B0604020101020102" pitchFamily="34" charset="77"/>
                <a:ea typeface="+mn-ea"/>
                <a:cs typeface="Circular Std Book" panose="020B0604020101020102" pitchFamily="34" charset="77"/>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 C2CPII 2024</a:t>
            </a:r>
          </a:p>
        </p:txBody>
      </p:sp>
    </p:spTree>
    <p:extLst>
      <p:ext uri="{BB962C8B-B14F-4D97-AF65-F5344CB8AC3E}">
        <p14:creationId xmlns:p14="http://schemas.microsoft.com/office/powerpoint/2010/main" val="2962462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5B421-5223-D14A-8687-6DEF0424A056}"/>
              </a:ext>
            </a:extLst>
          </p:cNvPr>
          <p:cNvSpPr>
            <a:spLocks noGrp="1"/>
          </p:cNvSpPr>
          <p:nvPr>
            <p:ph type="title" hasCustomPrompt="1"/>
          </p:nvPr>
        </p:nvSpPr>
        <p:spPr/>
        <p:txBody>
          <a:bodyPr/>
          <a:lstStyle/>
          <a:p>
            <a:r>
              <a:rPr lang="en-GB" dirty="0"/>
              <a:t>TITLE</a:t>
            </a:r>
            <a:endParaRPr lang="en-US" dirty="0"/>
          </a:p>
        </p:txBody>
      </p:sp>
      <p:sp>
        <p:nvSpPr>
          <p:cNvPr id="3" name="Slide Number Placeholder 2">
            <a:extLst>
              <a:ext uri="{FF2B5EF4-FFF2-40B4-BE49-F238E27FC236}">
                <a16:creationId xmlns:a16="http://schemas.microsoft.com/office/drawing/2014/main" id="{130AABAA-758F-B841-98B8-3CC36BB55554}"/>
              </a:ext>
            </a:extLst>
          </p:cNvPr>
          <p:cNvSpPr>
            <a:spLocks noGrp="1"/>
          </p:cNvSpPr>
          <p:nvPr>
            <p:ph type="sldNum" sz="quarter" idx="10"/>
          </p:nvPr>
        </p:nvSpPr>
        <p:spPr/>
        <p:txBody>
          <a:bodyPr/>
          <a:lstStyle/>
          <a:p>
            <a:fld id="{A6B50053-EC5D-F648-9B13-092A20055004}" type="slidenum">
              <a:rPr lang="en-US" smtClean="0"/>
              <a:pPr/>
              <a:t>‹#›</a:t>
            </a:fld>
            <a:endParaRPr lang="en-US" dirty="0"/>
          </a:p>
        </p:txBody>
      </p:sp>
      <p:pic>
        <p:nvPicPr>
          <p:cNvPr id="4" name="Picture 3">
            <a:extLst>
              <a:ext uri="{FF2B5EF4-FFF2-40B4-BE49-F238E27FC236}">
                <a16:creationId xmlns:a16="http://schemas.microsoft.com/office/drawing/2014/main" id="{0B873F2A-91E0-A44F-B32B-B021AF4ED999}"/>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426445" y="376679"/>
            <a:ext cx="3290136" cy="142958"/>
          </a:xfrm>
          <a:prstGeom prst="rect">
            <a:avLst/>
          </a:prstGeom>
        </p:spPr>
      </p:pic>
      <p:sp>
        <p:nvSpPr>
          <p:cNvPr id="6" name="Text Placeholder 2">
            <a:extLst>
              <a:ext uri="{FF2B5EF4-FFF2-40B4-BE49-F238E27FC236}">
                <a16:creationId xmlns:a16="http://schemas.microsoft.com/office/drawing/2014/main" id="{AD042221-E5D3-2D4A-817B-E1E21832D0B5}"/>
              </a:ext>
            </a:extLst>
          </p:cNvPr>
          <p:cNvSpPr txBox="1">
            <a:spLocks/>
          </p:cNvSpPr>
          <p:nvPr userDrawn="1"/>
        </p:nvSpPr>
        <p:spPr>
          <a:xfrm>
            <a:off x="101992" y="6476999"/>
            <a:ext cx="2814637" cy="244475"/>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1100" b="0" i="0" kern="1200">
                <a:solidFill>
                  <a:schemeClr val="bg1">
                    <a:lumMod val="50000"/>
                  </a:schemeClr>
                </a:solidFill>
                <a:latin typeface="Circular Std Book" panose="020B0604020101020102" pitchFamily="34" charset="77"/>
                <a:ea typeface="+mn-ea"/>
                <a:cs typeface="Circular Std Book" panose="020B0604020101020102" pitchFamily="34" charset="77"/>
              </a:defRPr>
            </a:lvl1pPr>
            <a:lvl2pPr marL="534988" indent="-254000" algn="l" defTabSz="914400" rtl="0" eaLnBrk="1" latinLnBrk="0" hangingPunct="1">
              <a:lnSpc>
                <a:spcPct val="90000"/>
              </a:lnSpc>
              <a:spcBef>
                <a:spcPts val="500"/>
              </a:spcBef>
              <a:buFont typeface="Arial"/>
              <a:buChar char="•"/>
              <a:tabLst/>
              <a:defRPr sz="1800" b="0" i="0" kern="1200">
                <a:solidFill>
                  <a:schemeClr val="tx1"/>
                </a:solidFill>
                <a:latin typeface="Circular Std Book" panose="020B0604020101020102" pitchFamily="34" charset="77"/>
                <a:ea typeface="+mn-ea"/>
                <a:cs typeface="Circular Std Book" panose="020B0604020101020102" pitchFamily="34" charset="77"/>
              </a:defRPr>
            </a:lvl2pPr>
            <a:lvl3pPr marL="846138" indent="-239713" algn="l" defTabSz="914400" rtl="0" eaLnBrk="1" latinLnBrk="0" hangingPunct="1">
              <a:lnSpc>
                <a:spcPct val="90000"/>
              </a:lnSpc>
              <a:spcBef>
                <a:spcPts val="500"/>
              </a:spcBef>
              <a:buFont typeface="Arial"/>
              <a:buChar char="•"/>
              <a:tabLst/>
              <a:defRPr sz="1600" b="0" i="0" kern="1200">
                <a:solidFill>
                  <a:schemeClr val="tx1"/>
                </a:solidFill>
                <a:latin typeface="Circular Std Book" panose="020B0604020101020102" pitchFamily="34" charset="77"/>
                <a:ea typeface="+mn-ea"/>
                <a:cs typeface="Circular Std Book" panose="020B0604020101020102" pitchFamily="34" charset="77"/>
              </a:defRPr>
            </a:lvl3pPr>
            <a:lvl4pPr marL="1155700" indent="-225425" algn="l" defTabSz="914400" rtl="0" eaLnBrk="1" latinLnBrk="0" hangingPunct="1">
              <a:lnSpc>
                <a:spcPct val="90000"/>
              </a:lnSpc>
              <a:spcBef>
                <a:spcPts val="500"/>
              </a:spcBef>
              <a:buFont typeface="Arial"/>
              <a:buChar char="•"/>
              <a:tabLst/>
              <a:defRPr sz="1400" b="0" i="0" kern="1200">
                <a:solidFill>
                  <a:schemeClr val="tx1"/>
                </a:solidFill>
                <a:latin typeface="Circular Std Book" panose="020B0604020101020102" pitchFamily="34" charset="77"/>
                <a:ea typeface="+mn-ea"/>
                <a:cs typeface="Circular Std Book" panose="020B0604020101020102" pitchFamily="34" charset="77"/>
              </a:defRPr>
            </a:lvl4pPr>
            <a:lvl5pPr marL="1466850" indent="-254000" algn="l" defTabSz="914400" rtl="0" eaLnBrk="1" latinLnBrk="0" hangingPunct="1">
              <a:lnSpc>
                <a:spcPct val="90000"/>
              </a:lnSpc>
              <a:spcBef>
                <a:spcPts val="500"/>
              </a:spcBef>
              <a:buFont typeface="Arial"/>
              <a:buChar char="•"/>
              <a:tabLst/>
              <a:defRPr sz="1400" b="0" i="0" kern="1200">
                <a:solidFill>
                  <a:schemeClr val="tx1"/>
                </a:solidFill>
                <a:latin typeface="Circular Std Book" panose="020B0604020101020102" pitchFamily="34" charset="77"/>
                <a:ea typeface="+mn-ea"/>
                <a:cs typeface="Circular Std Book" panose="020B0604020101020102" pitchFamily="34" charset="77"/>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 C2CPII 2024</a:t>
            </a:r>
          </a:p>
          <a:p>
            <a:endParaRPr lang="en-US" dirty="0"/>
          </a:p>
        </p:txBody>
      </p:sp>
    </p:spTree>
    <p:extLst>
      <p:ext uri="{BB962C8B-B14F-4D97-AF65-F5344CB8AC3E}">
        <p14:creationId xmlns:p14="http://schemas.microsoft.com/office/powerpoint/2010/main" val="1137603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D1164BA-7A01-704A-A3B8-6586C8716448}"/>
              </a:ext>
            </a:extLst>
          </p:cNvPr>
          <p:cNvSpPr/>
          <p:nvPr userDrawn="1"/>
        </p:nvSpPr>
        <p:spPr>
          <a:xfrm>
            <a:off x="0" y="0"/>
            <a:ext cx="12192000" cy="6858000"/>
          </a:xfrm>
          <a:prstGeom prst="rect">
            <a:avLst/>
          </a:prstGeom>
          <a:solidFill>
            <a:srgbClr val="00C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44CAD87-7964-6B4A-A421-C4AAC6869C4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799115" y="1911573"/>
            <a:ext cx="2115662" cy="465045"/>
          </a:xfrm>
          <a:prstGeom prst="rect">
            <a:avLst/>
          </a:prstGeom>
        </p:spPr>
      </p:pic>
      <p:sp>
        <p:nvSpPr>
          <p:cNvPr id="8" name="Google Shape;767;p91">
            <a:extLst>
              <a:ext uri="{FF2B5EF4-FFF2-40B4-BE49-F238E27FC236}">
                <a16:creationId xmlns:a16="http://schemas.microsoft.com/office/drawing/2014/main" id="{ECF9CF3E-3FCB-9746-8993-6FC33F8E533E}"/>
              </a:ext>
            </a:extLst>
          </p:cNvPr>
          <p:cNvSpPr txBox="1"/>
          <p:nvPr userDrawn="1"/>
        </p:nvSpPr>
        <p:spPr>
          <a:xfrm>
            <a:off x="1896914" y="2645168"/>
            <a:ext cx="8547841" cy="3423584"/>
          </a:xfrm>
          <a:prstGeom prst="rect">
            <a:avLst/>
          </a:prstGeom>
          <a:noFill/>
          <a:ln>
            <a:noFill/>
          </a:ln>
        </p:spPr>
        <p:txBody>
          <a:bodyPr spcFirstLastPara="1" wrap="square" lIns="121900" tIns="121900" rIns="121900" bIns="121900" anchor="t" anchorCtr="0">
            <a:noAutofit/>
          </a:bodyPr>
          <a:lstStyle/>
          <a:p>
            <a:pPr>
              <a:lnSpc>
                <a:spcPct val="115000"/>
              </a:lnSpc>
            </a:pPr>
            <a:r>
              <a:rPr lang="en-GB" sz="3200" dirty="0">
                <a:solidFill>
                  <a:srgbClr val="0F0080"/>
                </a:solidFill>
                <a:latin typeface="Circular Std Bold" panose="020B0604020101020102" pitchFamily="34" charset="77"/>
                <a:ea typeface="Open Sans" panose="020B0606030504020204" pitchFamily="34" charset="0"/>
                <a:cs typeface="Circular Std Bold" panose="020B0604020101020102" pitchFamily="34" charset="77"/>
                <a:sym typeface="Trebuchet MS"/>
              </a:rPr>
              <a:t>To lead, inspire and enable all stakeholders across the global economy to create and use innovative products and materials that positively impact people and planet.</a:t>
            </a:r>
          </a:p>
          <a:p>
            <a:pPr>
              <a:lnSpc>
                <a:spcPct val="115000"/>
              </a:lnSpc>
            </a:pPr>
            <a:endParaRPr sz="3200" dirty="0">
              <a:solidFill>
                <a:srgbClr val="0F0080"/>
              </a:solidFill>
              <a:latin typeface="Circular Std Bold" panose="020B0604020101020102" pitchFamily="34" charset="77"/>
              <a:ea typeface="Open Sans" panose="020B0606030504020204" pitchFamily="34" charset="0"/>
              <a:cs typeface="Circular Std Bold" panose="020B0604020101020102" pitchFamily="34" charset="77"/>
              <a:sym typeface="Trebuchet MS"/>
            </a:endParaRPr>
          </a:p>
          <a:p>
            <a:pPr>
              <a:lnSpc>
                <a:spcPct val="115000"/>
              </a:lnSpc>
            </a:pPr>
            <a:endParaRPr sz="2133" dirty="0">
              <a:solidFill>
                <a:srgbClr val="0F0080"/>
              </a:solidFill>
              <a:latin typeface="Circular Std Bold" panose="020B0604020101020102" pitchFamily="34" charset="77"/>
              <a:ea typeface="Open Sans" panose="020B0606030504020204" pitchFamily="34" charset="0"/>
              <a:cs typeface="Circular Std Bold" panose="020B0604020101020102" pitchFamily="34" charset="77"/>
              <a:sym typeface="Trebuchet MS"/>
            </a:endParaRPr>
          </a:p>
        </p:txBody>
      </p:sp>
      <p:sp>
        <p:nvSpPr>
          <p:cNvPr id="9" name="Rectangle 8">
            <a:extLst>
              <a:ext uri="{FF2B5EF4-FFF2-40B4-BE49-F238E27FC236}">
                <a16:creationId xmlns:a16="http://schemas.microsoft.com/office/drawing/2014/main" id="{30D21516-1CF3-1440-88D5-040BD26B286C}"/>
              </a:ext>
            </a:extLst>
          </p:cNvPr>
          <p:cNvSpPr/>
          <p:nvPr userDrawn="1"/>
        </p:nvSpPr>
        <p:spPr>
          <a:xfrm>
            <a:off x="1896915" y="1924789"/>
            <a:ext cx="3212739" cy="416589"/>
          </a:xfrm>
          <a:prstGeom prst="rect">
            <a:avLst/>
          </a:prstGeom>
        </p:spPr>
        <p:txBody>
          <a:bodyPr wrap="square">
            <a:spAutoFit/>
          </a:bodyPr>
          <a:lstStyle/>
          <a:p>
            <a:pPr>
              <a:lnSpc>
                <a:spcPct val="115000"/>
              </a:lnSpc>
            </a:pPr>
            <a:r>
              <a:rPr lang="nl-NL" sz="2000" dirty="0">
                <a:solidFill>
                  <a:schemeClr val="bg1"/>
                </a:solidFill>
                <a:latin typeface="Circular Std Black" panose="020B0604020101020102" pitchFamily="34" charset="77"/>
                <a:ea typeface="Open Sans" panose="020B0606030504020204" pitchFamily="34" charset="0"/>
                <a:cs typeface="Circular Std Black" panose="020B0604020101020102" pitchFamily="34" charset="77"/>
                <a:sym typeface="Trebuchet MS"/>
              </a:rPr>
              <a:t>OUR MISSION</a:t>
            </a:r>
          </a:p>
        </p:txBody>
      </p:sp>
      <p:pic>
        <p:nvPicPr>
          <p:cNvPr id="11" name="Picture 10">
            <a:extLst>
              <a:ext uri="{FF2B5EF4-FFF2-40B4-BE49-F238E27FC236}">
                <a16:creationId xmlns:a16="http://schemas.microsoft.com/office/drawing/2014/main" id="{F1884213-F441-CC49-8BBA-9A1675D67E70}"/>
              </a:ext>
            </a:extLst>
          </p:cNvPr>
          <p:cNvPicPr>
            <a:picLocks noChangeAspect="1"/>
          </p:cNvPicPr>
          <p:nvPr userDrawn="1"/>
        </p:nvPicPr>
        <p:blipFill rotWithShape="1">
          <a:blip r:embed="rId3" cstate="hqprint">
            <a:alphaModFix amt="40000"/>
            <a:extLst>
              <a:ext uri="{28A0092B-C50C-407E-A947-70E740481C1C}">
                <a14:useLocalDpi xmlns:a14="http://schemas.microsoft.com/office/drawing/2010/main"/>
              </a:ext>
            </a:extLst>
          </a:blip>
          <a:srcRect t="-76125"/>
          <a:stretch/>
        </p:blipFill>
        <p:spPr>
          <a:xfrm>
            <a:off x="7719766" y="3827720"/>
            <a:ext cx="4472234" cy="3030280"/>
          </a:xfrm>
          <a:prstGeom prst="rect">
            <a:avLst/>
          </a:prstGeom>
        </p:spPr>
      </p:pic>
      <p:pic>
        <p:nvPicPr>
          <p:cNvPr id="12" name="Picture 11">
            <a:extLst>
              <a:ext uri="{FF2B5EF4-FFF2-40B4-BE49-F238E27FC236}">
                <a16:creationId xmlns:a16="http://schemas.microsoft.com/office/drawing/2014/main" id="{B7333140-F216-2C4E-B3B9-E28A8A22A5F6}"/>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426434" y="376679"/>
            <a:ext cx="3290158" cy="142959"/>
          </a:xfrm>
          <a:prstGeom prst="rect">
            <a:avLst/>
          </a:prstGeom>
        </p:spPr>
      </p:pic>
      <p:sp>
        <p:nvSpPr>
          <p:cNvPr id="5" name="Slide Number Placeholder 4">
            <a:extLst>
              <a:ext uri="{FF2B5EF4-FFF2-40B4-BE49-F238E27FC236}">
                <a16:creationId xmlns:a16="http://schemas.microsoft.com/office/drawing/2014/main" id="{CB74E194-0644-E34B-8842-4A09A562648E}"/>
              </a:ext>
            </a:extLst>
          </p:cNvPr>
          <p:cNvSpPr>
            <a:spLocks noGrp="1"/>
          </p:cNvSpPr>
          <p:nvPr>
            <p:ph type="sldNum" sz="quarter" idx="12"/>
          </p:nvPr>
        </p:nvSpPr>
        <p:spPr/>
        <p:txBody>
          <a:bodyPr/>
          <a:lstStyle>
            <a:lvl1pPr>
              <a:defRPr>
                <a:solidFill>
                  <a:schemeClr val="bg1"/>
                </a:solidFill>
              </a:defRPr>
            </a:lvl1pPr>
          </a:lstStyle>
          <a:p>
            <a:fld id="{A6B50053-EC5D-F648-9B13-092A20055004}" type="slidenum">
              <a:rPr lang="en-US" smtClean="0"/>
              <a:pPr/>
              <a:t>‹#›</a:t>
            </a:fld>
            <a:endParaRPr lang="en-US" dirty="0"/>
          </a:p>
        </p:txBody>
      </p:sp>
      <p:sp>
        <p:nvSpPr>
          <p:cNvPr id="13" name="Text Placeholder 2">
            <a:extLst>
              <a:ext uri="{FF2B5EF4-FFF2-40B4-BE49-F238E27FC236}">
                <a16:creationId xmlns:a16="http://schemas.microsoft.com/office/drawing/2014/main" id="{34191C2E-AEE1-BB4B-8F3E-F6EDF5EEF6BC}"/>
              </a:ext>
            </a:extLst>
          </p:cNvPr>
          <p:cNvSpPr txBox="1">
            <a:spLocks/>
          </p:cNvSpPr>
          <p:nvPr userDrawn="1"/>
        </p:nvSpPr>
        <p:spPr>
          <a:xfrm>
            <a:off x="101992" y="6476999"/>
            <a:ext cx="2814637" cy="244475"/>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1100" b="0" i="0" kern="1200">
                <a:solidFill>
                  <a:schemeClr val="bg1">
                    <a:lumMod val="50000"/>
                  </a:schemeClr>
                </a:solidFill>
                <a:latin typeface="Circular Std Book" panose="020B0604020101020102" pitchFamily="34" charset="77"/>
                <a:ea typeface="+mn-ea"/>
                <a:cs typeface="Circular Std Book" panose="020B0604020101020102" pitchFamily="34" charset="77"/>
              </a:defRPr>
            </a:lvl1pPr>
            <a:lvl2pPr marL="534988" indent="-254000" algn="l" defTabSz="914400" rtl="0" eaLnBrk="1" latinLnBrk="0" hangingPunct="1">
              <a:lnSpc>
                <a:spcPct val="90000"/>
              </a:lnSpc>
              <a:spcBef>
                <a:spcPts val="500"/>
              </a:spcBef>
              <a:buFont typeface="Arial"/>
              <a:buChar char="•"/>
              <a:tabLst/>
              <a:defRPr sz="1800" b="0" i="0" kern="1200">
                <a:solidFill>
                  <a:schemeClr val="tx1"/>
                </a:solidFill>
                <a:latin typeface="Circular Std Book" panose="020B0604020101020102" pitchFamily="34" charset="77"/>
                <a:ea typeface="+mn-ea"/>
                <a:cs typeface="Circular Std Book" panose="020B0604020101020102" pitchFamily="34" charset="77"/>
              </a:defRPr>
            </a:lvl2pPr>
            <a:lvl3pPr marL="846138" indent="-239713" algn="l" defTabSz="914400" rtl="0" eaLnBrk="1" latinLnBrk="0" hangingPunct="1">
              <a:lnSpc>
                <a:spcPct val="90000"/>
              </a:lnSpc>
              <a:spcBef>
                <a:spcPts val="500"/>
              </a:spcBef>
              <a:buFont typeface="Arial"/>
              <a:buChar char="•"/>
              <a:tabLst/>
              <a:defRPr sz="1600" b="0" i="0" kern="1200">
                <a:solidFill>
                  <a:schemeClr val="tx1"/>
                </a:solidFill>
                <a:latin typeface="Circular Std Book" panose="020B0604020101020102" pitchFamily="34" charset="77"/>
                <a:ea typeface="+mn-ea"/>
                <a:cs typeface="Circular Std Book" panose="020B0604020101020102" pitchFamily="34" charset="77"/>
              </a:defRPr>
            </a:lvl3pPr>
            <a:lvl4pPr marL="1155700" indent="-225425" algn="l" defTabSz="914400" rtl="0" eaLnBrk="1" latinLnBrk="0" hangingPunct="1">
              <a:lnSpc>
                <a:spcPct val="90000"/>
              </a:lnSpc>
              <a:spcBef>
                <a:spcPts val="500"/>
              </a:spcBef>
              <a:buFont typeface="Arial"/>
              <a:buChar char="•"/>
              <a:tabLst/>
              <a:defRPr sz="1400" b="0" i="0" kern="1200">
                <a:solidFill>
                  <a:schemeClr val="tx1"/>
                </a:solidFill>
                <a:latin typeface="Circular Std Book" panose="020B0604020101020102" pitchFamily="34" charset="77"/>
                <a:ea typeface="+mn-ea"/>
                <a:cs typeface="Circular Std Book" panose="020B0604020101020102" pitchFamily="34" charset="77"/>
              </a:defRPr>
            </a:lvl4pPr>
            <a:lvl5pPr marL="1466850" indent="-254000" algn="l" defTabSz="914400" rtl="0" eaLnBrk="1" latinLnBrk="0" hangingPunct="1">
              <a:lnSpc>
                <a:spcPct val="90000"/>
              </a:lnSpc>
              <a:spcBef>
                <a:spcPts val="500"/>
              </a:spcBef>
              <a:buFont typeface="Arial"/>
              <a:buChar char="•"/>
              <a:tabLst/>
              <a:defRPr sz="1400" b="0" i="0" kern="1200">
                <a:solidFill>
                  <a:schemeClr val="tx1"/>
                </a:solidFill>
                <a:latin typeface="Circular Std Book" panose="020B0604020101020102" pitchFamily="34" charset="77"/>
                <a:ea typeface="+mn-ea"/>
                <a:cs typeface="Circular Std Book" panose="020B0604020101020102" pitchFamily="34" charset="77"/>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 C2CPII 2024</a:t>
            </a:r>
          </a:p>
        </p:txBody>
      </p:sp>
    </p:spTree>
    <p:extLst>
      <p:ext uri="{BB962C8B-B14F-4D97-AF65-F5344CB8AC3E}">
        <p14:creationId xmlns:p14="http://schemas.microsoft.com/office/powerpoint/2010/main" val="11332995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659029C-CC46-0C48-A817-ECA2D44CF0C0}"/>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2222" b="24040"/>
          <a:stretch/>
        </p:blipFill>
        <p:spPr>
          <a:xfrm>
            <a:off x="-14291" y="1899507"/>
            <a:ext cx="10864850" cy="4958493"/>
          </a:xfrm>
          <a:prstGeom prst="rect">
            <a:avLst/>
          </a:prstGeom>
        </p:spPr>
      </p:pic>
      <p:pic>
        <p:nvPicPr>
          <p:cNvPr id="5" name="Picture 4" descr="A picture containing graphical user interface&#10;&#10;Description automatically generated">
            <a:extLst>
              <a:ext uri="{FF2B5EF4-FFF2-40B4-BE49-F238E27FC236}">
                <a16:creationId xmlns:a16="http://schemas.microsoft.com/office/drawing/2014/main" id="{6821E76B-8ED5-EC44-8D0A-F1ACCFF6FE1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367860" y="-31049"/>
            <a:ext cx="2824140" cy="1981547"/>
          </a:xfrm>
          <a:prstGeom prst="rect">
            <a:avLst/>
          </a:prstGeom>
        </p:spPr>
      </p:pic>
      <p:pic>
        <p:nvPicPr>
          <p:cNvPr id="10" name="Picture 9">
            <a:extLst>
              <a:ext uri="{FF2B5EF4-FFF2-40B4-BE49-F238E27FC236}">
                <a16:creationId xmlns:a16="http://schemas.microsoft.com/office/drawing/2014/main" id="{AF1AAE15-F3ED-C742-A40B-350A14515A42}"/>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2887902" y="2898519"/>
            <a:ext cx="7964275" cy="3959482"/>
          </a:xfrm>
          <a:prstGeom prst="rect">
            <a:avLst/>
          </a:prstGeom>
        </p:spPr>
      </p:pic>
      <p:pic>
        <p:nvPicPr>
          <p:cNvPr id="17" name="Picture 16">
            <a:extLst>
              <a:ext uri="{FF2B5EF4-FFF2-40B4-BE49-F238E27FC236}">
                <a16:creationId xmlns:a16="http://schemas.microsoft.com/office/drawing/2014/main" id="{620C04F9-8046-7E4E-A9C7-FD875714ECA4}"/>
              </a:ext>
            </a:extLst>
          </p:cNvPr>
          <p:cNvPicPr>
            <a:picLocks noChangeAspect="1"/>
          </p:cNvPicPr>
          <p:nvPr userDrawn="1"/>
        </p:nvPicPr>
        <p:blipFill rotWithShape="1">
          <a:blip r:embed="rId5" cstate="hqprint">
            <a:alphaModFix amt="41000"/>
            <a:extLst>
              <a:ext uri="{28A0092B-C50C-407E-A947-70E740481C1C}">
                <a14:useLocalDpi xmlns:a14="http://schemas.microsoft.com/office/drawing/2010/main"/>
              </a:ext>
            </a:extLst>
          </a:blip>
          <a:srcRect/>
          <a:stretch/>
        </p:blipFill>
        <p:spPr>
          <a:xfrm>
            <a:off x="10839796" y="2901294"/>
            <a:ext cx="1352204" cy="3959482"/>
          </a:xfrm>
          <a:prstGeom prst="rect">
            <a:avLst/>
          </a:prstGeom>
        </p:spPr>
      </p:pic>
      <p:sp>
        <p:nvSpPr>
          <p:cNvPr id="7" name="Text Placeholder 6">
            <a:extLst>
              <a:ext uri="{FF2B5EF4-FFF2-40B4-BE49-F238E27FC236}">
                <a16:creationId xmlns:a16="http://schemas.microsoft.com/office/drawing/2014/main" id="{27E030EC-A17B-8F49-810A-A8AB7CDCE0A3}"/>
              </a:ext>
            </a:extLst>
          </p:cNvPr>
          <p:cNvSpPr>
            <a:spLocks noGrp="1"/>
          </p:cNvSpPr>
          <p:nvPr>
            <p:ph type="body" sz="quarter" idx="10"/>
          </p:nvPr>
        </p:nvSpPr>
        <p:spPr>
          <a:xfrm>
            <a:off x="2043354" y="4039083"/>
            <a:ext cx="6035675" cy="1143000"/>
          </a:xfrm>
          <a:prstGeom prst="rect">
            <a:avLst/>
          </a:prstGeom>
        </p:spPr>
        <p:txBody>
          <a:bodyPr>
            <a:normAutofit/>
          </a:bodyPr>
          <a:lstStyle>
            <a:lvl1pPr marL="0" indent="0">
              <a:buNone/>
              <a:defRPr sz="18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endParaRPr lang="en-US" dirty="0"/>
          </a:p>
        </p:txBody>
      </p:sp>
      <p:sp>
        <p:nvSpPr>
          <p:cNvPr id="21" name="Text Placeholder 6">
            <a:extLst>
              <a:ext uri="{FF2B5EF4-FFF2-40B4-BE49-F238E27FC236}">
                <a16:creationId xmlns:a16="http://schemas.microsoft.com/office/drawing/2014/main" id="{A653F170-FC7E-A748-8547-B33204835F70}"/>
              </a:ext>
            </a:extLst>
          </p:cNvPr>
          <p:cNvSpPr>
            <a:spLocks noGrp="1"/>
          </p:cNvSpPr>
          <p:nvPr>
            <p:ph type="body" sz="quarter" idx="11" hasCustomPrompt="1"/>
          </p:nvPr>
        </p:nvSpPr>
        <p:spPr>
          <a:xfrm>
            <a:off x="2043354" y="2363166"/>
            <a:ext cx="8298075" cy="1143000"/>
          </a:xfrm>
          <a:prstGeom prst="rect">
            <a:avLst/>
          </a:prstGeom>
        </p:spPr>
        <p:txBody>
          <a:bodyPr>
            <a:noAutofit/>
          </a:bodyPr>
          <a:lstStyle>
            <a:lvl1pPr marL="0" indent="0">
              <a:buNone/>
              <a:defRPr sz="8000" b="1" i="0">
                <a:solidFill>
                  <a:schemeClr val="bg1"/>
                </a:solidFill>
                <a:latin typeface="Circular Std Black" panose="020B0604020101020102" pitchFamily="34" charset="77"/>
                <a:cs typeface="Circular Std Black" panose="020B0604020101020102" pitchFamily="34" charset="77"/>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TEXT</a:t>
            </a:r>
          </a:p>
        </p:txBody>
      </p:sp>
    </p:spTree>
    <p:extLst>
      <p:ext uri="{BB962C8B-B14F-4D97-AF65-F5344CB8AC3E}">
        <p14:creationId xmlns:p14="http://schemas.microsoft.com/office/powerpoint/2010/main" val="29099491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76B98F2-678D-BB43-9A04-379B304CB35E}"/>
              </a:ext>
            </a:extLst>
          </p:cNvPr>
          <p:cNvPicPr>
            <a:picLocks noChangeAspect="1"/>
          </p:cNvPicPr>
          <p:nvPr userDrawn="1"/>
        </p:nvPicPr>
        <p:blipFill rotWithShape="1">
          <a:blip r:embed="rId2"/>
          <a:srcRect r="44305" b="26741"/>
          <a:stretch/>
        </p:blipFill>
        <p:spPr>
          <a:xfrm>
            <a:off x="5205229" y="-538555"/>
            <a:ext cx="6986771" cy="7396555"/>
          </a:xfrm>
          <a:prstGeom prst="rect">
            <a:avLst/>
          </a:prstGeom>
        </p:spPr>
      </p:pic>
      <p:pic>
        <p:nvPicPr>
          <p:cNvPr id="3" name="Picture 2" descr="A picture containing graphical user interface&#10;&#10;Description automatically generated">
            <a:extLst>
              <a:ext uri="{FF2B5EF4-FFF2-40B4-BE49-F238E27FC236}">
                <a16:creationId xmlns:a16="http://schemas.microsoft.com/office/drawing/2014/main" id="{449C9D9E-B95E-744B-B448-D1FBF2CA227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49154" y="4509650"/>
            <a:ext cx="2840078" cy="1992730"/>
          </a:xfrm>
          <a:prstGeom prst="rect">
            <a:avLst/>
          </a:prstGeom>
        </p:spPr>
      </p:pic>
      <p:sp>
        <p:nvSpPr>
          <p:cNvPr id="5" name="Text Placeholder 4">
            <a:extLst>
              <a:ext uri="{FF2B5EF4-FFF2-40B4-BE49-F238E27FC236}">
                <a16:creationId xmlns:a16="http://schemas.microsoft.com/office/drawing/2014/main" id="{015DE08F-1369-E74C-AB72-6F70535DCBCF}"/>
              </a:ext>
            </a:extLst>
          </p:cNvPr>
          <p:cNvSpPr>
            <a:spLocks noGrp="1"/>
          </p:cNvSpPr>
          <p:nvPr>
            <p:ph type="body" sz="quarter" idx="10" hasCustomPrompt="1"/>
          </p:nvPr>
        </p:nvSpPr>
        <p:spPr>
          <a:xfrm>
            <a:off x="714376" y="622301"/>
            <a:ext cx="7947654" cy="2346646"/>
          </a:xfrm>
          <a:prstGeom prst="rect">
            <a:avLst/>
          </a:prstGeom>
          <a:noFill/>
          <a:ln>
            <a:noFill/>
          </a:ln>
        </p:spPr>
        <p:txBody>
          <a:bodyPr>
            <a:noAutofit/>
          </a:bodyPr>
          <a:lstStyle>
            <a:lvl1pPr marL="0" indent="0">
              <a:buNone/>
              <a:defRPr sz="8000" b="1" i="0">
                <a:solidFill>
                  <a:schemeClr val="accent1"/>
                </a:solidFill>
                <a:latin typeface="Circular Std Black" panose="020B0604020101020102" pitchFamily="34" charset="77"/>
                <a:cs typeface="Circular Std Black" panose="020B0604020101020102" pitchFamily="34" charset="77"/>
              </a:defRPr>
            </a:lvl1pPr>
            <a:lvl2pPr marL="457200" indent="0">
              <a:buNone/>
              <a:defRPr sz="4400" b="1" i="0">
                <a:latin typeface="Circular Std Black" panose="020B0604020101020102" pitchFamily="34" charset="77"/>
                <a:cs typeface="Circular Std Black" panose="020B0604020101020102" pitchFamily="34" charset="77"/>
              </a:defRPr>
            </a:lvl2pPr>
            <a:lvl3pPr marL="914400" indent="0">
              <a:buNone/>
              <a:defRPr sz="4400" b="1" i="0">
                <a:latin typeface="Circular Std Black" panose="020B0604020101020102" pitchFamily="34" charset="77"/>
                <a:cs typeface="Circular Std Black" panose="020B0604020101020102" pitchFamily="34" charset="77"/>
              </a:defRPr>
            </a:lvl3pPr>
            <a:lvl4pPr marL="1371600" indent="0">
              <a:buNone/>
              <a:defRPr sz="4400" b="1" i="0">
                <a:latin typeface="Circular Std Black" panose="020B0604020101020102" pitchFamily="34" charset="77"/>
                <a:cs typeface="Circular Std Black" panose="020B0604020101020102" pitchFamily="34" charset="77"/>
              </a:defRPr>
            </a:lvl4pPr>
            <a:lvl5pPr marL="1828800" indent="0">
              <a:buNone/>
              <a:defRPr sz="4400" b="1" i="0">
                <a:latin typeface="Circular Std Black" panose="020B0604020101020102" pitchFamily="34" charset="77"/>
                <a:cs typeface="Circular Std Black" panose="020B0604020101020102" pitchFamily="34" charset="77"/>
              </a:defRPr>
            </a:lvl5pPr>
          </a:lstStyle>
          <a:p>
            <a:pPr lvl="0"/>
            <a:r>
              <a:rPr lang="en-US" dirty="0"/>
              <a:t>TEXT</a:t>
            </a:r>
          </a:p>
        </p:txBody>
      </p:sp>
      <p:sp>
        <p:nvSpPr>
          <p:cNvPr id="7" name="Text Placeholder 6">
            <a:extLst>
              <a:ext uri="{FF2B5EF4-FFF2-40B4-BE49-F238E27FC236}">
                <a16:creationId xmlns:a16="http://schemas.microsoft.com/office/drawing/2014/main" id="{20B6E42C-A64A-8846-8FDE-CB2C57D87DF4}"/>
              </a:ext>
            </a:extLst>
          </p:cNvPr>
          <p:cNvSpPr>
            <a:spLocks noGrp="1"/>
          </p:cNvSpPr>
          <p:nvPr>
            <p:ph type="body" sz="quarter" idx="11"/>
          </p:nvPr>
        </p:nvSpPr>
        <p:spPr>
          <a:xfrm>
            <a:off x="714376" y="3023655"/>
            <a:ext cx="7947025" cy="868363"/>
          </a:xfrm>
          <a:prstGeom prst="rect">
            <a:avLst/>
          </a:prstGeom>
        </p:spPr>
        <p:txBody>
          <a:bodyPr>
            <a:normAutofit/>
          </a:bodyPr>
          <a:lstStyle>
            <a:lvl1pPr marL="0" indent="0">
              <a:buNone/>
              <a:defRPr sz="3200" b="1" i="0">
                <a:solidFill>
                  <a:schemeClr val="tx2"/>
                </a:solidFill>
                <a:latin typeface="Circular Std Bold" panose="020B0604020101020102" pitchFamily="34" charset="77"/>
                <a:cs typeface="Circular Std Bold" panose="020B0604020101020102" pitchFamily="34" charset="77"/>
              </a:defRPr>
            </a:lvl1pPr>
          </a:lstStyle>
          <a:p>
            <a:pPr lvl="0"/>
            <a:endParaRPr lang="en-US" dirty="0"/>
          </a:p>
        </p:txBody>
      </p:sp>
    </p:spTree>
    <p:extLst>
      <p:ext uri="{BB962C8B-B14F-4D97-AF65-F5344CB8AC3E}">
        <p14:creationId xmlns:p14="http://schemas.microsoft.com/office/powerpoint/2010/main" val="15884310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2DF89C-A743-0D45-BFC2-0FB98217207F}"/>
              </a:ext>
            </a:extLst>
          </p:cNvPr>
          <p:cNvSpPr/>
          <p:nvPr userDrawn="1"/>
        </p:nvSpPr>
        <p:spPr>
          <a:xfrm>
            <a:off x="-41564" y="-26300"/>
            <a:ext cx="12275127" cy="6884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D0AF9FEE-D88E-BB42-92DB-D00276B03C4E}"/>
              </a:ext>
            </a:extLst>
          </p:cNvPr>
          <p:cNvGrpSpPr/>
          <p:nvPr userDrawn="1"/>
        </p:nvGrpSpPr>
        <p:grpSpPr>
          <a:xfrm>
            <a:off x="3734632" y="919034"/>
            <a:ext cx="4722734" cy="4082138"/>
            <a:chOff x="3415129" y="-156535"/>
            <a:chExt cx="5573124" cy="4817180"/>
          </a:xfrm>
        </p:grpSpPr>
        <p:pic>
          <p:nvPicPr>
            <p:cNvPr id="13" name="Picture 12" descr="Text&#10;&#10;Description automatically generated">
              <a:extLst>
                <a:ext uri="{FF2B5EF4-FFF2-40B4-BE49-F238E27FC236}">
                  <a16:creationId xmlns:a16="http://schemas.microsoft.com/office/drawing/2014/main" id="{D8514AD6-B2FF-F240-B870-D9C615F411BA}"/>
                </a:ext>
              </a:extLst>
            </p:cNvPr>
            <p:cNvPicPr>
              <a:picLocks noChangeAspect="1"/>
            </p:cNvPicPr>
            <p:nvPr userDrawn="1"/>
          </p:nvPicPr>
          <p:blipFill rotWithShape="1">
            <a:blip r:embed="rId2"/>
            <a:srcRect t="61056"/>
            <a:stretch/>
          </p:blipFill>
          <p:spPr>
            <a:xfrm>
              <a:off x="3557003" y="2867891"/>
              <a:ext cx="5431250" cy="1792754"/>
            </a:xfrm>
            <a:prstGeom prst="rect">
              <a:avLst/>
            </a:prstGeom>
          </p:spPr>
        </p:pic>
        <p:pic>
          <p:nvPicPr>
            <p:cNvPr id="6" name="Picture 5" descr="Graphical user interface&#10;&#10;Description automatically generated with medium confidence">
              <a:extLst>
                <a:ext uri="{FF2B5EF4-FFF2-40B4-BE49-F238E27FC236}">
                  <a16:creationId xmlns:a16="http://schemas.microsoft.com/office/drawing/2014/main" id="{E16A5880-0EDB-564F-B43F-E5F746FA5E5D}"/>
                </a:ext>
              </a:extLst>
            </p:cNvPr>
            <p:cNvPicPr>
              <a:picLocks noChangeAspect="1"/>
            </p:cNvPicPr>
            <p:nvPr userDrawn="1"/>
          </p:nvPicPr>
          <p:blipFill>
            <a:blip r:embed="rId3"/>
            <a:stretch>
              <a:fillRect/>
            </a:stretch>
          </p:blipFill>
          <p:spPr>
            <a:xfrm>
              <a:off x="3415129" y="-156535"/>
              <a:ext cx="4752126" cy="3334311"/>
            </a:xfrm>
            <a:prstGeom prst="rect">
              <a:avLst/>
            </a:prstGeom>
          </p:spPr>
        </p:pic>
      </p:grpSp>
      <p:pic>
        <p:nvPicPr>
          <p:cNvPr id="16" name="Picture 15">
            <a:extLst>
              <a:ext uri="{FF2B5EF4-FFF2-40B4-BE49-F238E27FC236}">
                <a16:creationId xmlns:a16="http://schemas.microsoft.com/office/drawing/2014/main" id="{D1C8A226-71D1-5243-9BD8-C168E847BB70}"/>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2962289" y="2248736"/>
            <a:ext cx="9271274" cy="4609264"/>
          </a:xfrm>
          <a:prstGeom prst="rect">
            <a:avLst/>
          </a:prstGeom>
        </p:spPr>
      </p:pic>
      <p:sp>
        <p:nvSpPr>
          <p:cNvPr id="12" name="Rectangle 11">
            <a:extLst>
              <a:ext uri="{FF2B5EF4-FFF2-40B4-BE49-F238E27FC236}">
                <a16:creationId xmlns:a16="http://schemas.microsoft.com/office/drawing/2014/main" id="{9C23A4A6-72D5-A34A-A70C-5DDECCE1C228}"/>
              </a:ext>
            </a:extLst>
          </p:cNvPr>
          <p:cNvSpPr/>
          <p:nvPr userDrawn="1"/>
        </p:nvSpPr>
        <p:spPr>
          <a:xfrm>
            <a:off x="83223" y="6228834"/>
            <a:ext cx="2754280" cy="523220"/>
          </a:xfrm>
          <a:prstGeom prst="rect">
            <a:avLst/>
          </a:prstGeom>
        </p:spPr>
        <p:txBody>
          <a:bodyPr wrap="none">
            <a:spAutoFit/>
          </a:bodyPr>
          <a:lstStyle/>
          <a:p>
            <a:pPr lvl="0"/>
            <a:r>
              <a:rPr lang="en-US" sz="2800" b="0" i="0" dirty="0">
                <a:solidFill>
                  <a:schemeClr val="bg1"/>
                </a:solidFill>
                <a:latin typeface="Circular Std Book" panose="020B0604020101020102" pitchFamily="34" charset="77"/>
                <a:cs typeface="Circular Std Book" panose="020B0604020101020102" pitchFamily="34" charset="77"/>
              </a:rPr>
              <a:t>c2ccertified.org</a:t>
            </a:r>
          </a:p>
        </p:txBody>
      </p:sp>
    </p:spTree>
    <p:extLst>
      <p:ext uri="{BB962C8B-B14F-4D97-AF65-F5344CB8AC3E}">
        <p14:creationId xmlns:p14="http://schemas.microsoft.com/office/powerpoint/2010/main" val="2848862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accent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82A39F2-BA21-454B-9FF7-4DD40B9FE912}"/>
              </a:ext>
            </a:extLst>
          </p:cNvPr>
          <p:cNvSpPr>
            <a:spLocks noGrp="1"/>
          </p:cNvSpPr>
          <p:nvPr>
            <p:ph type="sldNum" sz="quarter" idx="12"/>
          </p:nvPr>
        </p:nvSpPr>
        <p:spPr/>
        <p:txBody>
          <a:bodyPr/>
          <a:lstStyle>
            <a:lvl1pPr>
              <a:defRPr>
                <a:solidFill>
                  <a:schemeClr val="bg1"/>
                </a:solidFill>
              </a:defRPr>
            </a:lvl1pPr>
          </a:lstStyle>
          <a:p>
            <a:fld id="{A6B50053-EC5D-F648-9B13-092A20055004}" type="slidenum">
              <a:rPr lang="en-US" smtClean="0"/>
              <a:pPr/>
              <a:t>‹#›</a:t>
            </a:fld>
            <a:endParaRPr lang="en-US" dirty="0"/>
          </a:p>
        </p:txBody>
      </p:sp>
      <p:pic>
        <p:nvPicPr>
          <p:cNvPr id="9" name="Picture 8">
            <a:extLst>
              <a:ext uri="{FF2B5EF4-FFF2-40B4-BE49-F238E27FC236}">
                <a16:creationId xmlns:a16="http://schemas.microsoft.com/office/drawing/2014/main" id="{FA5ACC43-F429-8346-B9B3-67DE3F1878A3}"/>
              </a:ext>
            </a:extLst>
          </p:cNvPr>
          <p:cNvPicPr>
            <a:picLocks noChangeAspect="1"/>
          </p:cNvPicPr>
          <p:nvPr userDrawn="1"/>
        </p:nvPicPr>
        <p:blipFill rotWithShape="1">
          <a:blip r:embed="rId2" cstate="hqprint">
            <a:alphaModFix amt="50000"/>
            <a:extLst>
              <a:ext uri="{28A0092B-C50C-407E-A947-70E740481C1C}">
                <a14:useLocalDpi xmlns:a14="http://schemas.microsoft.com/office/drawing/2010/main"/>
              </a:ext>
            </a:extLst>
          </a:blip>
          <a:srcRect l="-1597"/>
          <a:stretch/>
        </p:blipFill>
        <p:spPr>
          <a:xfrm>
            <a:off x="2743200" y="2897390"/>
            <a:ext cx="9448800" cy="3960610"/>
          </a:xfrm>
          <a:prstGeom prst="rect">
            <a:avLst/>
          </a:prstGeom>
        </p:spPr>
      </p:pic>
      <p:pic>
        <p:nvPicPr>
          <p:cNvPr id="11" name="Picture 10">
            <a:extLst>
              <a:ext uri="{FF2B5EF4-FFF2-40B4-BE49-F238E27FC236}">
                <a16:creationId xmlns:a16="http://schemas.microsoft.com/office/drawing/2014/main" id="{E0C991AD-4A0B-2D41-938D-D7629DDA092F}"/>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426434" y="376679"/>
            <a:ext cx="3290158" cy="142958"/>
          </a:xfrm>
          <a:prstGeom prst="rect">
            <a:avLst/>
          </a:prstGeom>
        </p:spPr>
      </p:pic>
      <p:sp>
        <p:nvSpPr>
          <p:cNvPr id="13" name="Title Text">
            <a:extLst>
              <a:ext uri="{FF2B5EF4-FFF2-40B4-BE49-F238E27FC236}">
                <a16:creationId xmlns:a16="http://schemas.microsoft.com/office/drawing/2014/main" id="{53947E47-F476-4B47-9688-031139B6CCFE}"/>
              </a:ext>
            </a:extLst>
          </p:cNvPr>
          <p:cNvSpPr txBox="1">
            <a:spLocks noGrp="1"/>
          </p:cNvSpPr>
          <p:nvPr>
            <p:ph type="title" hasCustomPrompt="1"/>
          </p:nvPr>
        </p:nvSpPr>
        <p:spPr>
          <a:xfrm>
            <a:off x="838200" y="1143000"/>
            <a:ext cx="10515600" cy="2590800"/>
          </a:xfrm>
          <a:prstGeom prst="rect">
            <a:avLst/>
          </a:prstGeom>
        </p:spPr>
        <p:txBody>
          <a:bodyPr>
            <a:normAutofit/>
          </a:bodyPr>
          <a:lstStyle>
            <a:lvl1pPr>
              <a:defRPr sz="4800">
                <a:solidFill>
                  <a:schemeClr val="bg1"/>
                </a:solidFill>
              </a:defRPr>
            </a:lvl1pPr>
          </a:lstStyle>
          <a:p>
            <a:r>
              <a:rPr lang="en-US" dirty="0"/>
              <a:t>TITLE</a:t>
            </a:r>
          </a:p>
        </p:txBody>
      </p:sp>
      <p:sp>
        <p:nvSpPr>
          <p:cNvPr id="7" name="Text Placeholder 2">
            <a:extLst>
              <a:ext uri="{FF2B5EF4-FFF2-40B4-BE49-F238E27FC236}">
                <a16:creationId xmlns:a16="http://schemas.microsoft.com/office/drawing/2014/main" id="{9F3F0EF6-9D0D-3B40-8B12-CB76CB5FAA47}"/>
              </a:ext>
            </a:extLst>
          </p:cNvPr>
          <p:cNvSpPr txBox="1">
            <a:spLocks/>
          </p:cNvSpPr>
          <p:nvPr userDrawn="1"/>
        </p:nvSpPr>
        <p:spPr>
          <a:xfrm>
            <a:off x="101992" y="6476999"/>
            <a:ext cx="2814637" cy="244475"/>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1100" b="0" i="0" kern="1200">
                <a:solidFill>
                  <a:schemeClr val="bg1">
                    <a:lumMod val="50000"/>
                  </a:schemeClr>
                </a:solidFill>
                <a:latin typeface="Circular Std Book" panose="020B0604020101020102" pitchFamily="34" charset="77"/>
                <a:ea typeface="+mn-ea"/>
                <a:cs typeface="Circular Std Book" panose="020B0604020101020102" pitchFamily="34" charset="77"/>
              </a:defRPr>
            </a:lvl1pPr>
            <a:lvl2pPr marL="534988" indent="-254000" algn="l" defTabSz="914400" rtl="0" eaLnBrk="1" latinLnBrk="0" hangingPunct="1">
              <a:lnSpc>
                <a:spcPct val="90000"/>
              </a:lnSpc>
              <a:spcBef>
                <a:spcPts val="500"/>
              </a:spcBef>
              <a:buFont typeface="Arial"/>
              <a:buChar char="•"/>
              <a:tabLst/>
              <a:defRPr sz="1800" b="0" i="0" kern="1200">
                <a:solidFill>
                  <a:schemeClr val="tx1"/>
                </a:solidFill>
                <a:latin typeface="Circular Std Book" panose="020B0604020101020102" pitchFamily="34" charset="77"/>
                <a:ea typeface="+mn-ea"/>
                <a:cs typeface="Circular Std Book" panose="020B0604020101020102" pitchFamily="34" charset="77"/>
              </a:defRPr>
            </a:lvl2pPr>
            <a:lvl3pPr marL="846138" indent="-239713" algn="l" defTabSz="914400" rtl="0" eaLnBrk="1" latinLnBrk="0" hangingPunct="1">
              <a:lnSpc>
                <a:spcPct val="90000"/>
              </a:lnSpc>
              <a:spcBef>
                <a:spcPts val="500"/>
              </a:spcBef>
              <a:buFont typeface="Arial"/>
              <a:buChar char="•"/>
              <a:tabLst/>
              <a:defRPr sz="1600" b="0" i="0" kern="1200">
                <a:solidFill>
                  <a:schemeClr val="tx1"/>
                </a:solidFill>
                <a:latin typeface="Circular Std Book" panose="020B0604020101020102" pitchFamily="34" charset="77"/>
                <a:ea typeface="+mn-ea"/>
                <a:cs typeface="Circular Std Book" panose="020B0604020101020102" pitchFamily="34" charset="77"/>
              </a:defRPr>
            </a:lvl3pPr>
            <a:lvl4pPr marL="1155700" indent="-225425" algn="l" defTabSz="914400" rtl="0" eaLnBrk="1" latinLnBrk="0" hangingPunct="1">
              <a:lnSpc>
                <a:spcPct val="90000"/>
              </a:lnSpc>
              <a:spcBef>
                <a:spcPts val="500"/>
              </a:spcBef>
              <a:buFont typeface="Arial"/>
              <a:buChar char="•"/>
              <a:tabLst/>
              <a:defRPr sz="1400" b="0" i="0" kern="1200">
                <a:solidFill>
                  <a:schemeClr val="tx1"/>
                </a:solidFill>
                <a:latin typeface="Circular Std Book" panose="020B0604020101020102" pitchFamily="34" charset="77"/>
                <a:ea typeface="+mn-ea"/>
                <a:cs typeface="Circular Std Book" panose="020B0604020101020102" pitchFamily="34" charset="77"/>
              </a:defRPr>
            </a:lvl4pPr>
            <a:lvl5pPr marL="1466850" indent="-254000" algn="l" defTabSz="914400" rtl="0" eaLnBrk="1" latinLnBrk="0" hangingPunct="1">
              <a:lnSpc>
                <a:spcPct val="90000"/>
              </a:lnSpc>
              <a:spcBef>
                <a:spcPts val="500"/>
              </a:spcBef>
              <a:buFont typeface="Arial"/>
              <a:buChar char="•"/>
              <a:tabLst/>
              <a:defRPr sz="1400" b="0" i="0" kern="1200">
                <a:solidFill>
                  <a:schemeClr val="tx1"/>
                </a:solidFill>
                <a:latin typeface="Circular Std Book" panose="020B0604020101020102" pitchFamily="34" charset="77"/>
                <a:ea typeface="+mn-ea"/>
                <a:cs typeface="Circular Std Book" panose="020B0604020101020102" pitchFamily="34" charset="77"/>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 C2CPII 2024</a:t>
            </a:r>
          </a:p>
        </p:txBody>
      </p:sp>
    </p:spTree>
    <p:extLst>
      <p:ext uri="{BB962C8B-B14F-4D97-AF65-F5344CB8AC3E}">
        <p14:creationId xmlns:p14="http://schemas.microsoft.com/office/powerpoint/2010/main" val="2549837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Custom Layout">
    <p:bg>
      <p:bgRef idx="1001">
        <a:schemeClr val="bg2"/>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A5ACC43-F429-8346-B9B3-67DE3F1878A3}"/>
              </a:ext>
            </a:extLst>
          </p:cNvPr>
          <p:cNvPicPr>
            <a:picLocks noChangeAspect="1"/>
          </p:cNvPicPr>
          <p:nvPr userDrawn="1"/>
        </p:nvPicPr>
        <p:blipFill rotWithShape="1">
          <a:blip r:embed="rId2" cstate="hqprint">
            <a:alphaModFix amt="50000"/>
            <a:extLst>
              <a:ext uri="{28A0092B-C50C-407E-A947-70E740481C1C}">
                <a14:useLocalDpi xmlns:a14="http://schemas.microsoft.com/office/drawing/2010/main"/>
              </a:ext>
            </a:extLst>
          </a:blip>
          <a:srcRect l="-1597"/>
          <a:stretch/>
        </p:blipFill>
        <p:spPr>
          <a:xfrm>
            <a:off x="2743200" y="2897390"/>
            <a:ext cx="9448800" cy="3960610"/>
          </a:xfrm>
          <a:prstGeom prst="rect">
            <a:avLst/>
          </a:prstGeom>
        </p:spPr>
      </p:pic>
      <p:sp>
        <p:nvSpPr>
          <p:cNvPr id="5" name="Slide Number Placeholder 4">
            <a:extLst>
              <a:ext uri="{FF2B5EF4-FFF2-40B4-BE49-F238E27FC236}">
                <a16:creationId xmlns:a16="http://schemas.microsoft.com/office/drawing/2014/main" id="{882A39F2-BA21-454B-9FF7-4DD40B9FE912}"/>
              </a:ext>
            </a:extLst>
          </p:cNvPr>
          <p:cNvSpPr>
            <a:spLocks noGrp="1"/>
          </p:cNvSpPr>
          <p:nvPr>
            <p:ph type="sldNum" sz="quarter" idx="12"/>
          </p:nvPr>
        </p:nvSpPr>
        <p:spPr/>
        <p:txBody>
          <a:bodyPr/>
          <a:lstStyle>
            <a:lvl1pPr>
              <a:defRPr>
                <a:solidFill>
                  <a:schemeClr val="tx1"/>
                </a:solidFill>
              </a:defRPr>
            </a:lvl1pPr>
          </a:lstStyle>
          <a:p>
            <a:fld id="{A6B50053-EC5D-F648-9B13-092A20055004}" type="slidenum">
              <a:rPr lang="en-US" smtClean="0"/>
              <a:pPr/>
              <a:t>‹#›</a:t>
            </a:fld>
            <a:endParaRPr lang="en-US" dirty="0"/>
          </a:p>
        </p:txBody>
      </p:sp>
      <p:pic>
        <p:nvPicPr>
          <p:cNvPr id="6" name="Picture 5">
            <a:extLst>
              <a:ext uri="{FF2B5EF4-FFF2-40B4-BE49-F238E27FC236}">
                <a16:creationId xmlns:a16="http://schemas.microsoft.com/office/drawing/2014/main" id="{9EE8B298-C3A4-A644-B234-A3234FA6FC29}"/>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26434" y="376679"/>
            <a:ext cx="3290158" cy="142959"/>
          </a:xfrm>
          <a:prstGeom prst="rect">
            <a:avLst/>
          </a:prstGeom>
        </p:spPr>
      </p:pic>
      <p:sp>
        <p:nvSpPr>
          <p:cNvPr id="7" name="Title Text">
            <a:extLst>
              <a:ext uri="{FF2B5EF4-FFF2-40B4-BE49-F238E27FC236}">
                <a16:creationId xmlns:a16="http://schemas.microsoft.com/office/drawing/2014/main" id="{FB361729-DB1D-754D-8417-D9F3F119837C}"/>
              </a:ext>
            </a:extLst>
          </p:cNvPr>
          <p:cNvSpPr txBox="1">
            <a:spLocks noGrp="1"/>
          </p:cNvSpPr>
          <p:nvPr>
            <p:ph type="title" hasCustomPrompt="1"/>
          </p:nvPr>
        </p:nvSpPr>
        <p:spPr>
          <a:xfrm>
            <a:off x="838200" y="1143000"/>
            <a:ext cx="10515600" cy="2590800"/>
          </a:xfrm>
          <a:prstGeom prst="rect">
            <a:avLst/>
          </a:prstGeom>
        </p:spPr>
        <p:txBody>
          <a:bodyPr>
            <a:normAutofit/>
          </a:bodyPr>
          <a:lstStyle>
            <a:lvl1pPr>
              <a:defRPr sz="4800">
                <a:solidFill>
                  <a:schemeClr val="tx1"/>
                </a:solidFill>
              </a:defRPr>
            </a:lvl1pPr>
          </a:lstStyle>
          <a:p>
            <a:r>
              <a:rPr lang="en-US" dirty="0"/>
              <a:t>TITLE</a:t>
            </a:r>
          </a:p>
        </p:txBody>
      </p:sp>
      <p:sp>
        <p:nvSpPr>
          <p:cNvPr id="10" name="Text Placeholder 2">
            <a:extLst>
              <a:ext uri="{FF2B5EF4-FFF2-40B4-BE49-F238E27FC236}">
                <a16:creationId xmlns:a16="http://schemas.microsoft.com/office/drawing/2014/main" id="{EC71FA8C-FAA6-9F45-9ED3-8A03039B5745}"/>
              </a:ext>
            </a:extLst>
          </p:cNvPr>
          <p:cNvSpPr txBox="1">
            <a:spLocks/>
          </p:cNvSpPr>
          <p:nvPr userDrawn="1"/>
        </p:nvSpPr>
        <p:spPr>
          <a:xfrm>
            <a:off x="101992" y="6476999"/>
            <a:ext cx="2814637" cy="244475"/>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1100" b="0" i="0" kern="1200">
                <a:solidFill>
                  <a:schemeClr val="bg1">
                    <a:lumMod val="50000"/>
                  </a:schemeClr>
                </a:solidFill>
                <a:latin typeface="Circular Std Book" panose="020B0604020101020102" pitchFamily="34" charset="77"/>
                <a:ea typeface="+mn-ea"/>
                <a:cs typeface="Circular Std Book" panose="020B0604020101020102" pitchFamily="34" charset="77"/>
              </a:defRPr>
            </a:lvl1pPr>
            <a:lvl2pPr marL="534988" indent="-254000" algn="l" defTabSz="914400" rtl="0" eaLnBrk="1" latinLnBrk="0" hangingPunct="1">
              <a:lnSpc>
                <a:spcPct val="90000"/>
              </a:lnSpc>
              <a:spcBef>
                <a:spcPts val="500"/>
              </a:spcBef>
              <a:buFont typeface="Arial"/>
              <a:buChar char="•"/>
              <a:tabLst/>
              <a:defRPr sz="1800" b="0" i="0" kern="1200">
                <a:solidFill>
                  <a:schemeClr val="tx1"/>
                </a:solidFill>
                <a:latin typeface="Circular Std Book" panose="020B0604020101020102" pitchFamily="34" charset="77"/>
                <a:ea typeface="+mn-ea"/>
                <a:cs typeface="Circular Std Book" panose="020B0604020101020102" pitchFamily="34" charset="77"/>
              </a:defRPr>
            </a:lvl2pPr>
            <a:lvl3pPr marL="846138" indent="-239713" algn="l" defTabSz="914400" rtl="0" eaLnBrk="1" latinLnBrk="0" hangingPunct="1">
              <a:lnSpc>
                <a:spcPct val="90000"/>
              </a:lnSpc>
              <a:spcBef>
                <a:spcPts val="500"/>
              </a:spcBef>
              <a:buFont typeface="Arial"/>
              <a:buChar char="•"/>
              <a:tabLst/>
              <a:defRPr sz="1600" b="0" i="0" kern="1200">
                <a:solidFill>
                  <a:schemeClr val="tx1"/>
                </a:solidFill>
                <a:latin typeface="Circular Std Book" panose="020B0604020101020102" pitchFamily="34" charset="77"/>
                <a:ea typeface="+mn-ea"/>
                <a:cs typeface="Circular Std Book" panose="020B0604020101020102" pitchFamily="34" charset="77"/>
              </a:defRPr>
            </a:lvl3pPr>
            <a:lvl4pPr marL="1155700" indent="-225425" algn="l" defTabSz="914400" rtl="0" eaLnBrk="1" latinLnBrk="0" hangingPunct="1">
              <a:lnSpc>
                <a:spcPct val="90000"/>
              </a:lnSpc>
              <a:spcBef>
                <a:spcPts val="500"/>
              </a:spcBef>
              <a:buFont typeface="Arial"/>
              <a:buChar char="•"/>
              <a:tabLst/>
              <a:defRPr sz="1400" b="0" i="0" kern="1200">
                <a:solidFill>
                  <a:schemeClr val="tx1"/>
                </a:solidFill>
                <a:latin typeface="Circular Std Book" panose="020B0604020101020102" pitchFamily="34" charset="77"/>
                <a:ea typeface="+mn-ea"/>
                <a:cs typeface="Circular Std Book" panose="020B0604020101020102" pitchFamily="34" charset="77"/>
              </a:defRPr>
            </a:lvl4pPr>
            <a:lvl5pPr marL="1466850" indent="-254000" algn="l" defTabSz="914400" rtl="0" eaLnBrk="1" latinLnBrk="0" hangingPunct="1">
              <a:lnSpc>
                <a:spcPct val="90000"/>
              </a:lnSpc>
              <a:spcBef>
                <a:spcPts val="500"/>
              </a:spcBef>
              <a:buFont typeface="Arial"/>
              <a:buChar char="•"/>
              <a:tabLst/>
              <a:defRPr sz="1400" b="0" i="0" kern="1200">
                <a:solidFill>
                  <a:schemeClr val="tx1"/>
                </a:solidFill>
                <a:latin typeface="Circular Std Book" panose="020B0604020101020102" pitchFamily="34" charset="77"/>
                <a:ea typeface="+mn-ea"/>
                <a:cs typeface="Circular Std Book" panose="020B0604020101020102" pitchFamily="34" charset="77"/>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 C2CPII 2024</a:t>
            </a:r>
          </a:p>
        </p:txBody>
      </p:sp>
    </p:spTree>
    <p:extLst>
      <p:ext uri="{BB962C8B-B14F-4D97-AF65-F5344CB8AC3E}">
        <p14:creationId xmlns:p14="http://schemas.microsoft.com/office/powerpoint/2010/main" val="2657104536"/>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4_Custom Layout">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63773E-5C6D-D842-AD4C-66E8314AA62A}"/>
              </a:ext>
            </a:extLst>
          </p:cNvPr>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882A39F2-BA21-454B-9FF7-4DD40B9FE912}"/>
              </a:ext>
            </a:extLst>
          </p:cNvPr>
          <p:cNvSpPr>
            <a:spLocks noGrp="1"/>
          </p:cNvSpPr>
          <p:nvPr>
            <p:ph type="sldNum" sz="quarter" idx="12"/>
          </p:nvPr>
        </p:nvSpPr>
        <p:spPr/>
        <p:txBody>
          <a:bodyPr/>
          <a:lstStyle>
            <a:lvl1pPr>
              <a:defRPr>
                <a:solidFill>
                  <a:schemeClr val="tx1"/>
                </a:solidFill>
              </a:defRPr>
            </a:lvl1pPr>
          </a:lstStyle>
          <a:p>
            <a:fld id="{A6B50053-EC5D-F648-9B13-092A20055004}" type="slidenum">
              <a:rPr lang="en-US" smtClean="0"/>
              <a:pPr/>
              <a:t>‹#›</a:t>
            </a:fld>
            <a:endParaRPr lang="en-US" dirty="0"/>
          </a:p>
        </p:txBody>
      </p:sp>
      <p:pic>
        <p:nvPicPr>
          <p:cNvPr id="9" name="Picture 8">
            <a:extLst>
              <a:ext uri="{FF2B5EF4-FFF2-40B4-BE49-F238E27FC236}">
                <a16:creationId xmlns:a16="http://schemas.microsoft.com/office/drawing/2014/main" id="{FA5ACC43-F429-8346-B9B3-67DE3F1878A3}"/>
              </a:ext>
            </a:extLst>
          </p:cNvPr>
          <p:cNvPicPr>
            <a:picLocks noChangeAspect="1"/>
          </p:cNvPicPr>
          <p:nvPr userDrawn="1"/>
        </p:nvPicPr>
        <p:blipFill rotWithShape="1">
          <a:blip r:embed="rId2" cstate="hqprint">
            <a:alphaModFix amt="50000"/>
            <a:extLst>
              <a:ext uri="{28A0092B-C50C-407E-A947-70E740481C1C}">
                <a14:useLocalDpi xmlns:a14="http://schemas.microsoft.com/office/drawing/2010/main"/>
              </a:ext>
            </a:extLst>
          </a:blip>
          <a:srcRect l="-1597"/>
          <a:stretch/>
        </p:blipFill>
        <p:spPr>
          <a:xfrm flipH="1">
            <a:off x="-56933" y="4039566"/>
            <a:ext cx="6790855" cy="2846492"/>
          </a:xfrm>
          <a:prstGeom prst="rect">
            <a:avLst/>
          </a:prstGeom>
        </p:spPr>
      </p:pic>
      <p:sp>
        <p:nvSpPr>
          <p:cNvPr id="13" name="Title Text">
            <a:extLst>
              <a:ext uri="{FF2B5EF4-FFF2-40B4-BE49-F238E27FC236}">
                <a16:creationId xmlns:a16="http://schemas.microsoft.com/office/drawing/2014/main" id="{53947E47-F476-4B47-9688-031139B6CCFE}"/>
              </a:ext>
            </a:extLst>
          </p:cNvPr>
          <p:cNvSpPr txBox="1">
            <a:spLocks noGrp="1"/>
          </p:cNvSpPr>
          <p:nvPr>
            <p:ph type="title" hasCustomPrompt="1"/>
          </p:nvPr>
        </p:nvSpPr>
        <p:spPr>
          <a:xfrm>
            <a:off x="426434" y="1142999"/>
            <a:ext cx="5245946" cy="2607197"/>
          </a:xfrm>
          <a:prstGeom prst="rect">
            <a:avLst/>
          </a:prstGeom>
        </p:spPr>
        <p:txBody>
          <a:bodyPr anchor="t">
            <a:normAutofit/>
          </a:bodyPr>
          <a:lstStyle>
            <a:lvl1pPr>
              <a:defRPr sz="4800">
                <a:solidFill>
                  <a:schemeClr val="bg1"/>
                </a:solidFill>
              </a:defRPr>
            </a:lvl1pPr>
          </a:lstStyle>
          <a:p>
            <a:r>
              <a:rPr lang="en-US" dirty="0"/>
              <a:t>TITLE</a:t>
            </a:r>
          </a:p>
        </p:txBody>
      </p:sp>
      <p:pic>
        <p:nvPicPr>
          <p:cNvPr id="6" name="Picture 5">
            <a:extLst>
              <a:ext uri="{FF2B5EF4-FFF2-40B4-BE49-F238E27FC236}">
                <a16:creationId xmlns:a16="http://schemas.microsoft.com/office/drawing/2014/main" id="{9EE8B298-C3A4-A644-B234-A3234FA6FC29}"/>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26434" y="376679"/>
            <a:ext cx="3290158" cy="142959"/>
          </a:xfrm>
          <a:prstGeom prst="rect">
            <a:avLst/>
          </a:prstGeom>
        </p:spPr>
      </p:pic>
      <p:sp>
        <p:nvSpPr>
          <p:cNvPr id="4" name="Text Placeholder 3">
            <a:extLst>
              <a:ext uri="{FF2B5EF4-FFF2-40B4-BE49-F238E27FC236}">
                <a16:creationId xmlns:a16="http://schemas.microsoft.com/office/drawing/2014/main" id="{9F3D4289-B424-1D42-8DEB-E8E3EE628879}"/>
              </a:ext>
            </a:extLst>
          </p:cNvPr>
          <p:cNvSpPr>
            <a:spLocks noGrp="1"/>
          </p:cNvSpPr>
          <p:nvPr>
            <p:ph type="body" sz="quarter" idx="13"/>
          </p:nvPr>
        </p:nvSpPr>
        <p:spPr>
          <a:xfrm>
            <a:off x="6284913" y="1142999"/>
            <a:ext cx="5648325" cy="4991100"/>
          </a:xfrm>
          <a:prstGeom prst="rect">
            <a:avLst/>
          </a:prstGeom>
        </p:spPr>
        <p:txBody>
          <a:bodyPr>
            <a:normAutofit/>
          </a:bodyPr>
          <a:lstStyle>
            <a:lvl1pPr>
              <a:spcBef>
                <a:spcPts val="400"/>
              </a:spcBef>
              <a:spcAft>
                <a:spcPts val="400"/>
              </a:spcAft>
              <a:defRPr sz="2000"/>
            </a:lvl1pPr>
            <a:lvl2pPr marL="534988" indent="-254000">
              <a:spcBef>
                <a:spcPts val="400"/>
              </a:spcBef>
              <a:spcAft>
                <a:spcPts val="400"/>
              </a:spcAft>
              <a:tabLst/>
              <a:defRPr sz="1800"/>
            </a:lvl2pPr>
            <a:lvl3pPr marL="846138" indent="-239713">
              <a:spcBef>
                <a:spcPts val="400"/>
              </a:spcBef>
              <a:spcAft>
                <a:spcPts val="400"/>
              </a:spcAft>
              <a:tabLst/>
              <a:defRPr sz="1600"/>
            </a:lvl3pPr>
            <a:lvl4pPr marL="1155700" indent="-254000">
              <a:spcBef>
                <a:spcPts val="400"/>
              </a:spcBef>
              <a:spcAft>
                <a:spcPts val="400"/>
              </a:spcAft>
              <a:tabLst/>
              <a:defRPr sz="1400"/>
            </a:lvl4pPr>
            <a:lvl5pPr marL="1466850" indent="-254000">
              <a:spcBef>
                <a:spcPts val="400"/>
              </a:spcBef>
              <a:spcAft>
                <a:spcPts val="400"/>
              </a:spcAft>
              <a:tabLst/>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Text Placeholder 2">
            <a:extLst>
              <a:ext uri="{FF2B5EF4-FFF2-40B4-BE49-F238E27FC236}">
                <a16:creationId xmlns:a16="http://schemas.microsoft.com/office/drawing/2014/main" id="{8A6C5B56-A8C8-1341-86A6-8746BF5D599B}"/>
              </a:ext>
            </a:extLst>
          </p:cNvPr>
          <p:cNvSpPr txBox="1">
            <a:spLocks/>
          </p:cNvSpPr>
          <p:nvPr userDrawn="1"/>
        </p:nvSpPr>
        <p:spPr>
          <a:xfrm>
            <a:off x="11013733" y="42484"/>
            <a:ext cx="1178267" cy="244475"/>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1100" b="0" i="0" kern="1200">
                <a:solidFill>
                  <a:schemeClr val="bg1">
                    <a:lumMod val="50000"/>
                  </a:schemeClr>
                </a:solidFill>
                <a:latin typeface="Circular Std Book" panose="020B0604020101020102" pitchFamily="34" charset="77"/>
                <a:ea typeface="+mn-ea"/>
                <a:cs typeface="Circular Std Book" panose="020B0604020101020102" pitchFamily="34" charset="77"/>
              </a:defRPr>
            </a:lvl1pPr>
            <a:lvl2pPr marL="534988" indent="-254000" algn="l" defTabSz="914400" rtl="0" eaLnBrk="1" latinLnBrk="0" hangingPunct="1">
              <a:lnSpc>
                <a:spcPct val="90000"/>
              </a:lnSpc>
              <a:spcBef>
                <a:spcPts val="500"/>
              </a:spcBef>
              <a:buFont typeface="Arial"/>
              <a:buChar char="•"/>
              <a:tabLst/>
              <a:defRPr sz="1800" b="0" i="0" kern="1200">
                <a:solidFill>
                  <a:schemeClr val="tx1"/>
                </a:solidFill>
                <a:latin typeface="Circular Std Book" panose="020B0604020101020102" pitchFamily="34" charset="77"/>
                <a:ea typeface="+mn-ea"/>
                <a:cs typeface="Circular Std Book" panose="020B0604020101020102" pitchFamily="34" charset="77"/>
              </a:defRPr>
            </a:lvl2pPr>
            <a:lvl3pPr marL="846138" indent="-239713" algn="l" defTabSz="914400" rtl="0" eaLnBrk="1" latinLnBrk="0" hangingPunct="1">
              <a:lnSpc>
                <a:spcPct val="90000"/>
              </a:lnSpc>
              <a:spcBef>
                <a:spcPts val="500"/>
              </a:spcBef>
              <a:buFont typeface="Arial"/>
              <a:buChar char="•"/>
              <a:tabLst/>
              <a:defRPr sz="1600" b="0" i="0" kern="1200">
                <a:solidFill>
                  <a:schemeClr val="tx1"/>
                </a:solidFill>
                <a:latin typeface="Circular Std Book" panose="020B0604020101020102" pitchFamily="34" charset="77"/>
                <a:ea typeface="+mn-ea"/>
                <a:cs typeface="Circular Std Book" panose="020B0604020101020102" pitchFamily="34" charset="77"/>
              </a:defRPr>
            </a:lvl3pPr>
            <a:lvl4pPr marL="1155700" indent="-225425" algn="l" defTabSz="914400" rtl="0" eaLnBrk="1" latinLnBrk="0" hangingPunct="1">
              <a:lnSpc>
                <a:spcPct val="90000"/>
              </a:lnSpc>
              <a:spcBef>
                <a:spcPts val="500"/>
              </a:spcBef>
              <a:buFont typeface="Arial"/>
              <a:buChar char="•"/>
              <a:tabLst/>
              <a:defRPr sz="1400" b="0" i="0" kern="1200">
                <a:solidFill>
                  <a:schemeClr val="tx1"/>
                </a:solidFill>
                <a:latin typeface="Circular Std Book" panose="020B0604020101020102" pitchFamily="34" charset="77"/>
                <a:ea typeface="+mn-ea"/>
                <a:cs typeface="Circular Std Book" panose="020B0604020101020102" pitchFamily="34" charset="77"/>
              </a:defRPr>
            </a:lvl4pPr>
            <a:lvl5pPr marL="1466850" indent="-254000" algn="l" defTabSz="914400" rtl="0" eaLnBrk="1" latinLnBrk="0" hangingPunct="1">
              <a:lnSpc>
                <a:spcPct val="90000"/>
              </a:lnSpc>
              <a:spcBef>
                <a:spcPts val="500"/>
              </a:spcBef>
              <a:buFont typeface="Arial"/>
              <a:buChar char="•"/>
              <a:tabLst/>
              <a:defRPr sz="1400" b="0" i="0" kern="1200">
                <a:solidFill>
                  <a:schemeClr val="tx1"/>
                </a:solidFill>
                <a:latin typeface="Circular Std Book" panose="020B0604020101020102" pitchFamily="34" charset="77"/>
                <a:ea typeface="+mn-ea"/>
                <a:cs typeface="Circular Std Book" panose="020B0604020101020102" pitchFamily="34" charset="77"/>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 C2CPII 2024</a:t>
            </a:r>
          </a:p>
        </p:txBody>
      </p:sp>
    </p:spTree>
    <p:extLst>
      <p:ext uri="{BB962C8B-B14F-4D97-AF65-F5344CB8AC3E}">
        <p14:creationId xmlns:p14="http://schemas.microsoft.com/office/powerpoint/2010/main" val="2228173861"/>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6_Custom Layout">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63773E-5C6D-D842-AD4C-66E8314AA62A}"/>
              </a:ext>
            </a:extLst>
          </p:cNvPr>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882A39F2-BA21-454B-9FF7-4DD40B9FE912}"/>
              </a:ext>
            </a:extLst>
          </p:cNvPr>
          <p:cNvSpPr>
            <a:spLocks noGrp="1"/>
          </p:cNvSpPr>
          <p:nvPr>
            <p:ph type="sldNum" sz="quarter" idx="12"/>
          </p:nvPr>
        </p:nvSpPr>
        <p:spPr/>
        <p:txBody>
          <a:bodyPr/>
          <a:lstStyle>
            <a:lvl1pPr>
              <a:defRPr>
                <a:solidFill>
                  <a:schemeClr val="tx1"/>
                </a:solidFill>
              </a:defRPr>
            </a:lvl1pPr>
          </a:lstStyle>
          <a:p>
            <a:fld id="{A6B50053-EC5D-F648-9B13-092A20055004}" type="slidenum">
              <a:rPr lang="en-US" smtClean="0"/>
              <a:pPr/>
              <a:t>‹#›</a:t>
            </a:fld>
            <a:endParaRPr lang="en-US" dirty="0"/>
          </a:p>
        </p:txBody>
      </p:sp>
      <p:pic>
        <p:nvPicPr>
          <p:cNvPr id="9" name="Picture 8">
            <a:extLst>
              <a:ext uri="{FF2B5EF4-FFF2-40B4-BE49-F238E27FC236}">
                <a16:creationId xmlns:a16="http://schemas.microsoft.com/office/drawing/2014/main" id="{FA5ACC43-F429-8346-B9B3-67DE3F1878A3}"/>
              </a:ext>
            </a:extLst>
          </p:cNvPr>
          <p:cNvPicPr>
            <a:picLocks noChangeAspect="1"/>
          </p:cNvPicPr>
          <p:nvPr userDrawn="1"/>
        </p:nvPicPr>
        <p:blipFill rotWithShape="1">
          <a:blip r:embed="rId2" cstate="hqprint">
            <a:alphaModFix amt="50000"/>
            <a:extLst>
              <a:ext uri="{28A0092B-C50C-407E-A947-70E740481C1C}">
                <a14:useLocalDpi xmlns:a14="http://schemas.microsoft.com/office/drawing/2010/main"/>
              </a:ext>
            </a:extLst>
          </a:blip>
          <a:srcRect l="-1597"/>
          <a:stretch/>
        </p:blipFill>
        <p:spPr>
          <a:xfrm flipH="1">
            <a:off x="-56933" y="4039566"/>
            <a:ext cx="6790855" cy="2846492"/>
          </a:xfrm>
          <a:prstGeom prst="rect">
            <a:avLst/>
          </a:prstGeom>
        </p:spPr>
      </p:pic>
      <p:sp>
        <p:nvSpPr>
          <p:cNvPr id="13" name="Title Text">
            <a:extLst>
              <a:ext uri="{FF2B5EF4-FFF2-40B4-BE49-F238E27FC236}">
                <a16:creationId xmlns:a16="http://schemas.microsoft.com/office/drawing/2014/main" id="{53947E47-F476-4B47-9688-031139B6CCFE}"/>
              </a:ext>
            </a:extLst>
          </p:cNvPr>
          <p:cNvSpPr txBox="1">
            <a:spLocks noGrp="1"/>
          </p:cNvSpPr>
          <p:nvPr>
            <p:ph type="title" hasCustomPrompt="1"/>
          </p:nvPr>
        </p:nvSpPr>
        <p:spPr>
          <a:xfrm>
            <a:off x="426434" y="1142999"/>
            <a:ext cx="5245946" cy="2607197"/>
          </a:xfrm>
          <a:prstGeom prst="rect">
            <a:avLst/>
          </a:prstGeom>
        </p:spPr>
        <p:txBody>
          <a:bodyPr anchor="t">
            <a:normAutofit/>
          </a:bodyPr>
          <a:lstStyle>
            <a:lvl1pPr>
              <a:defRPr sz="4800">
                <a:solidFill>
                  <a:schemeClr val="bg1"/>
                </a:solidFill>
              </a:defRPr>
            </a:lvl1pPr>
          </a:lstStyle>
          <a:p>
            <a:r>
              <a:rPr lang="en-US" dirty="0"/>
              <a:t>TITLE</a:t>
            </a:r>
          </a:p>
        </p:txBody>
      </p:sp>
      <p:pic>
        <p:nvPicPr>
          <p:cNvPr id="8" name="Picture 7">
            <a:extLst>
              <a:ext uri="{FF2B5EF4-FFF2-40B4-BE49-F238E27FC236}">
                <a16:creationId xmlns:a16="http://schemas.microsoft.com/office/drawing/2014/main" id="{9830E1BC-4411-3B49-BDD2-4B58C71FCE89}"/>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426434" y="376679"/>
            <a:ext cx="3290158" cy="142958"/>
          </a:xfrm>
          <a:prstGeom prst="rect">
            <a:avLst/>
          </a:prstGeom>
        </p:spPr>
      </p:pic>
      <p:sp>
        <p:nvSpPr>
          <p:cNvPr id="10" name="Text Placeholder 3">
            <a:extLst>
              <a:ext uri="{FF2B5EF4-FFF2-40B4-BE49-F238E27FC236}">
                <a16:creationId xmlns:a16="http://schemas.microsoft.com/office/drawing/2014/main" id="{CFF8F5E9-99CE-FA40-9460-26719049CD58}"/>
              </a:ext>
            </a:extLst>
          </p:cNvPr>
          <p:cNvSpPr>
            <a:spLocks noGrp="1"/>
          </p:cNvSpPr>
          <p:nvPr>
            <p:ph type="body" sz="quarter" idx="13"/>
          </p:nvPr>
        </p:nvSpPr>
        <p:spPr>
          <a:xfrm>
            <a:off x="6284913" y="1142999"/>
            <a:ext cx="5648325" cy="4991100"/>
          </a:xfrm>
          <a:prstGeom prst="rect">
            <a:avLst/>
          </a:prstGeom>
        </p:spPr>
        <p:txBody>
          <a:bodyPr>
            <a:normAutofit/>
          </a:bodyPr>
          <a:lstStyle>
            <a:lvl1pPr>
              <a:spcBef>
                <a:spcPts val="400"/>
              </a:spcBef>
              <a:spcAft>
                <a:spcPts val="400"/>
              </a:spcAft>
              <a:defRPr sz="2000"/>
            </a:lvl1pPr>
            <a:lvl2pPr marL="534988" indent="-254000">
              <a:spcBef>
                <a:spcPts val="400"/>
              </a:spcBef>
              <a:spcAft>
                <a:spcPts val="400"/>
              </a:spcAft>
              <a:tabLst/>
              <a:defRPr sz="1800"/>
            </a:lvl2pPr>
            <a:lvl3pPr marL="846138" indent="-239713">
              <a:spcBef>
                <a:spcPts val="400"/>
              </a:spcBef>
              <a:spcAft>
                <a:spcPts val="400"/>
              </a:spcAft>
              <a:tabLst/>
              <a:defRPr sz="1600"/>
            </a:lvl3pPr>
            <a:lvl4pPr marL="1155700" indent="-254000">
              <a:spcBef>
                <a:spcPts val="400"/>
              </a:spcBef>
              <a:spcAft>
                <a:spcPts val="400"/>
              </a:spcAft>
              <a:tabLst/>
              <a:defRPr sz="1400"/>
            </a:lvl4pPr>
            <a:lvl5pPr marL="1466850" indent="-254000">
              <a:spcBef>
                <a:spcPts val="400"/>
              </a:spcBef>
              <a:spcAft>
                <a:spcPts val="400"/>
              </a:spcAft>
              <a:tabLst/>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Text Placeholder 2">
            <a:extLst>
              <a:ext uri="{FF2B5EF4-FFF2-40B4-BE49-F238E27FC236}">
                <a16:creationId xmlns:a16="http://schemas.microsoft.com/office/drawing/2014/main" id="{AB4207E9-8B90-AD43-B3D8-6E44B67874C6}"/>
              </a:ext>
            </a:extLst>
          </p:cNvPr>
          <p:cNvSpPr txBox="1">
            <a:spLocks/>
          </p:cNvSpPr>
          <p:nvPr userDrawn="1"/>
        </p:nvSpPr>
        <p:spPr>
          <a:xfrm>
            <a:off x="11013733" y="42484"/>
            <a:ext cx="1178267" cy="244475"/>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1100" b="0" i="0" kern="1200">
                <a:solidFill>
                  <a:schemeClr val="bg1">
                    <a:lumMod val="50000"/>
                  </a:schemeClr>
                </a:solidFill>
                <a:latin typeface="Circular Std Book" panose="020B0604020101020102" pitchFamily="34" charset="77"/>
                <a:ea typeface="+mn-ea"/>
                <a:cs typeface="Circular Std Book" panose="020B0604020101020102" pitchFamily="34" charset="77"/>
              </a:defRPr>
            </a:lvl1pPr>
            <a:lvl2pPr marL="534988" indent="-254000" algn="l" defTabSz="914400" rtl="0" eaLnBrk="1" latinLnBrk="0" hangingPunct="1">
              <a:lnSpc>
                <a:spcPct val="90000"/>
              </a:lnSpc>
              <a:spcBef>
                <a:spcPts val="500"/>
              </a:spcBef>
              <a:buFont typeface="Arial"/>
              <a:buChar char="•"/>
              <a:tabLst/>
              <a:defRPr sz="1800" b="0" i="0" kern="1200">
                <a:solidFill>
                  <a:schemeClr val="tx1"/>
                </a:solidFill>
                <a:latin typeface="Circular Std Book" panose="020B0604020101020102" pitchFamily="34" charset="77"/>
                <a:ea typeface="+mn-ea"/>
                <a:cs typeface="Circular Std Book" panose="020B0604020101020102" pitchFamily="34" charset="77"/>
              </a:defRPr>
            </a:lvl2pPr>
            <a:lvl3pPr marL="846138" indent="-239713" algn="l" defTabSz="914400" rtl="0" eaLnBrk="1" latinLnBrk="0" hangingPunct="1">
              <a:lnSpc>
                <a:spcPct val="90000"/>
              </a:lnSpc>
              <a:spcBef>
                <a:spcPts val="500"/>
              </a:spcBef>
              <a:buFont typeface="Arial"/>
              <a:buChar char="•"/>
              <a:tabLst/>
              <a:defRPr sz="1600" b="0" i="0" kern="1200">
                <a:solidFill>
                  <a:schemeClr val="tx1"/>
                </a:solidFill>
                <a:latin typeface="Circular Std Book" panose="020B0604020101020102" pitchFamily="34" charset="77"/>
                <a:ea typeface="+mn-ea"/>
                <a:cs typeface="Circular Std Book" panose="020B0604020101020102" pitchFamily="34" charset="77"/>
              </a:defRPr>
            </a:lvl3pPr>
            <a:lvl4pPr marL="1155700" indent="-225425" algn="l" defTabSz="914400" rtl="0" eaLnBrk="1" latinLnBrk="0" hangingPunct="1">
              <a:lnSpc>
                <a:spcPct val="90000"/>
              </a:lnSpc>
              <a:spcBef>
                <a:spcPts val="500"/>
              </a:spcBef>
              <a:buFont typeface="Arial"/>
              <a:buChar char="•"/>
              <a:tabLst/>
              <a:defRPr sz="1400" b="0" i="0" kern="1200">
                <a:solidFill>
                  <a:schemeClr val="tx1"/>
                </a:solidFill>
                <a:latin typeface="Circular Std Book" panose="020B0604020101020102" pitchFamily="34" charset="77"/>
                <a:ea typeface="+mn-ea"/>
                <a:cs typeface="Circular Std Book" panose="020B0604020101020102" pitchFamily="34" charset="77"/>
              </a:defRPr>
            </a:lvl4pPr>
            <a:lvl5pPr marL="1466850" indent="-254000" algn="l" defTabSz="914400" rtl="0" eaLnBrk="1" latinLnBrk="0" hangingPunct="1">
              <a:lnSpc>
                <a:spcPct val="90000"/>
              </a:lnSpc>
              <a:spcBef>
                <a:spcPts val="500"/>
              </a:spcBef>
              <a:buFont typeface="Arial"/>
              <a:buChar char="•"/>
              <a:tabLst/>
              <a:defRPr sz="1400" b="0" i="0" kern="1200">
                <a:solidFill>
                  <a:schemeClr val="tx1"/>
                </a:solidFill>
                <a:latin typeface="Circular Std Book" panose="020B0604020101020102" pitchFamily="34" charset="77"/>
                <a:ea typeface="+mn-ea"/>
                <a:cs typeface="Circular Std Book" panose="020B0604020101020102" pitchFamily="34" charset="77"/>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 C2CPII 2024</a:t>
            </a:r>
          </a:p>
        </p:txBody>
      </p:sp>
    </p:spTree>
    <p:extLst>
      <p:ext uri="{BB962C8B-B14F-4D97-AF65-F5344CB8AC3E}">
        <p14:creationId xmlns:p14="http://schemas.microsoft.com/office/powerpoint/2010/main" val="316807985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Custom Layout">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A5ACC43-F429-8346-B9B3-67DE3F1878A3}"/>
              </a:ext>
            </a:extLst>
          </p:cNvPr>
          <p:cNvPicPr>
            <a:picLocks noChangeAspect="1"/>
          </p:cNvPicPr>
          <p:nvPr userDrawn="1"/>
        </p:nvPicPr>
        <p:blipFill rotWithShape="1">
          <a:blip r:embed="rId2" cstate="hqprint">
            <a:alphaModFix amt="50000"/>
            <a:extLst>
              <a:ext uri="{28A0092B-C50C-407E-A947-70E740481C1C}">
                <a14:useLocalDpi xmlns:a14="http://schemas.microsoft.com/office/drawing/2010/main"/>
              </a:ext>
            </a:extLst>
          </a:blip>
          <a:srcRect l="-1597"/>
          <a:stretch/>
        </p:blipFill>
        <p:spPr>
          <a:xfrm>
            <a:off x="2744655" y="2898000"/>
            <a:ext cx="9447345" cy="3960000"/>
          </a:xfrm>
          <a:prstGeom prst="rect">
            <a:avLst/>
          </a:prstGeom>
        </p:spPr>
      </p:pic>
      <p:sp>
        <p:nvSpPr>
          <p:cNvPr id="5" name="Slide Number Placeholder 4">
            <a:extLst>
              <a:ext uri="{FF2B5EF4-FFF2-40B4-BE49-F238E27FC236}">
                <a16:creationId xmlns:a16="http://schemas.microsoft.com/office/drawing/2014/main" id="{882A39F2-BA21-454B-9FF7-4DD40B9FE912}"/>
              </a:ext>
            </a:extLst>
          </p:cNvPr>
          <p:cNvSpPr>
            <a:spLocks noGrp="1"/>
          </p:cNvSpPr>
          <p:nvPr>
            <p:ph type="sldNum" sz="quarter" idx="12"/>
          </p:nvPr>
        </p:nvSpPr>
        <p:spPr/>
        <p:txBody>
          <a:bodyPr/>
          <a:lstStyle>
            <a:lvl1pPr>
              <a:defRPr>
                <a:solidFill>
                  <a:schemeClr val="tx1"/>
                </a:solidFill>
              </a:defRPr>
            </a:lvl1pPr>
          </a:lstStyle>
          <a:p>
            <a:fld id="{A6B50053-EC5D-F648-9B13-092A20055004}" type="slidenum">
              <a:rPr lang="en-US" smtClean="0"/>
              <a:pPr/>
              <a:t>‹#›</a:t>
            </a:fld>
            <a:endParaRPr lang="en-US" dirty="0"/>
          </a:p>
        </p:txBody>
      </p:sp>
      <p:pic>
        <p:nvPicPr>
          <p:cNvPr id="11" name="Picture 10">
            <a:extLst>
              <a:ext uri="{FF2B5EF4-FFF2-40B4-BE49-F238E27FC236}">
                <a16:creationId xmlns:a16="http://schemas.microsoft.com/office/drawing/2014/main" id="{E0C991AD-4A0B-2D41-938D-D7629DDA092F}"/>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426434" y="376679"/>
            <a:ext cx="3290158" cy="142958"/>
          </a:xfrm>
          <a:prstGeom prst="rect">
            <a:avLst/>
          </a:prstGeom>
        </p:spPr>
      </p:pic>
      <p:sp>
        <p:nvSpPr>
          <p:cNvPr id="13" name="Title Text">
            <a:extLst>
              <a:ext uri="{FF2B5EF4-FFF2-40B4-BE49-F238E27FC236}">
                <a16:creationId xmlns:a16="http://schemas.microsoft.com/office/drawing/2014/main" id="{53947E47-F476-4B47-9688-031139B6CCFE}"/>
              </a:ext>
            </a:extLst>
          </p:cNvPr>
          <p:cNvSpPr txBox="1">
            <a:spLocks noGrp="1"/>
          </p:cNvSpPr>
          <p:nvPr>
            <p:ph type="title" hasCustomPrompt="1"/>
          </p:nvPr>
        </p:nvSpPr>
        <p:spPr>
          <a:xfrm>
            <a:off x="838200" y="1143000"/>
            <a:ext cx="10515600" cy="2590800"/>
          </a:xfrm>
          <a:prstGeom prst="rect">
            <a:avLst/>
          </a:prstGeom>
        </p:spPr>
        <p:txBody>
          <a:bodyPr>
            <a:normAutofit/>
          </a:bodyPr>
          <a:lstStyle>
            <a:lvl1pPr>
              <a:defRPr sz="4800">
                <a:solidFill>
                  <a:schemeClr val="tx1"/>
                </a:solidFill>
              </a:defRPr>
            </a:lvl1pPr>
          </a:lstStyle>
          <a:p>
            <a:r>
              <a:rPr lang="en-US" dirty="0"/>
              <a:t>TITLE</a:t>
            </a:r>
          </a:p>
        </p:txBody>
      </p:sp>
      <p:sp>
        <p:nvSpPr>
          <p:cNvPr id="8" name="Text Placeholder 2">
            <a:extLst>
              <a:ext uri="{FF2B5EF4-FFF2-40B4-BE49-F238E27FC236}">
                <a16:creationId xmlns:a16="http://schemas.microsoft.com/office/drawing/2014/main" id="{04387CEF-7BFE-FE4D-A8D2-C3D9CD229379}"/>
              </a:ext>
            </a:extLst>
          </p:cNvPr>
          <p:cNvSpPr txBox="1">
            <a:spLocks/>
          </p:cNvSpPr>
          <p:nvPr userDrawn="1"/>
        </p:nvSpPr>
        <p:spPr>
          <a:xfrm>
            <a:off x="101992" y="6476999"/>
            <a:ext cx="2814637" cy="244475"/>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1100" b="0" i="0" kern="1200">
                <a:solidFill>
                  <a:schemeClr val="bg1">
                    <a:lumMod val="50000"/>
                  </a:schemeClr>
                </a:solidFill>
                <a:latin typeface="Circular Std Book" panose="020B0604020101020102" pitchFamily="34" charset="77"/>
                <a:ea typeface="+mn-ea"/>
                <a:cs typeface="Circular Std Book" panose="020B0604020101020102" pitchFamily="34" charset="77"/>
              </a:defRPr>
            </a:lvl1pPr>
            <a:lvl2pPr marL="534988" indent="-254000" algn="l" defTabSz="914400" rtl="0" eaLnBrk="1" latinLnBrk="0" hangingPunct="1">
              <a:lnSpc>
                <a:spcPct val="90000"/>
              </a:lnSpc>
              <a:spcBef>
                <a:spcPts val="500"/>
              </a:spcBef>
              <a:buFont typeface="Arial"/>
              <a:buChar char="•"/>
              <a:tabLst/>
              <a:defRPr sz="1800" b="0" i="0" kern="1200">
                <a:solidFill>
                  <a:schemeClr val="tx1"/>
                </a:solidFill>
                <a:latin typeface="Circular Std Book" panose="020B0604020101020102" pitchFamily="34" charset="77"/>
                <a:ea typeface="+mn-ea"/>
                <a:cs typeface="Circular Std Book" panose="020B0604020101020102" pitchFamily="34" charset="77"/>
              </a:defRPr>
            </a:lvl2pPr>
            <a:lvl3pPr marL="846138" indent="-239713" algn="l" defTabSz="914400" rtl="0" eaLnBrk="1" latinLnBrk="0" hangingPunct="1">
              <a:lnSpc>
                <a:spcPct val="90000"/>
              </a:lnSpc>
              <a:spcBef>
                <a:spcPts val="500"/>
              </a:spcBef>
              <a:buFont typeface="Arial"/>
              <a:buChar char="•"/>
              <a:tabLst/>
              <a:defRPr sz="1600" b="0" i="0" kern="1200">
                <a:solidFill>
                  <a:schemeClr val="tx1"/>
                </a:solidFill>
                <a:latin typeface="Circular Std Book" panose="020B0604020101020102" pitchFamily="34" charset="77"/>
                <a:ea typeface="+mn-ea"/>
                <a:cs typeface="Circular Std Book" panose="020B0604020101020102" pitchFamily="34" charset="77"/>
              </a:defRPr>
            </a:lvl3pPr>
            <a:lvl4pPr marL="1155700" indent="-225425" algn="l" defTabSz="914400" rtl="0" eaLnBrk="1" latinLnBrk="0" hangingPunct="1">
              <a:lnSpc>
                <a:spcPct val="90000"/>
              </a:lnSpc>
              <a:spcBef>
                <a:spcPts val="500"/>
              </a:spcBef>
              <a:buFont typeface="Arial"/>
              <a:buChar char="•"/>
              <a:tabLst/>
              <a:defRPr sz="1400" b="0" i="0" kern="1200">
                <a:solidFill>
                  <a:schemeClr val="tx1"/>
                </a:solidFill>
                <a:latin typeface="Circular Std Book" panose="020B0604020101020102" pitchFamily="34" charset="77"/>
                <a:ea typeface="+mn-ea"/>
                <a:cs typeface="Circular Std Book" panose="020B0604020101020102" pitchFamily="34" charset="77"/>
              </a:defRPr>
            </a:lvl4pPr>
            <a:lvl5pPr marL="1466850" indent="-254000" algn="l" defTabSz="914400" rtl="0" eaLnBrk="1" latinLnBrk="0" hangingPunct="1">
              <a:lnSpc>
                <a:spcPct val="90000"/>
              </a:lnSpc>
              <a:spcBef>
                <a:spcPts val="500"/>
              </a:spcBef>
              <a:buFont typeface="Arial"/>
              <a:buChar char="•"/>
              <a:tabLst/>
              <a:defRPr sz="1400" b="0" i="0" kern="1200">
                <a:solidFill>
                  <a:schemeClr val="tx1"/>
                </a:solidFill>
                <a:latin typeface="Circular Std Book" panose="020B0604020101020102" pitchFamily="34" charset="77"/>
                <a:ea typeface="+mn-ea"/>
                <a:cs typeface="Circular Std Book" panose="020B0604020101020102" pitchFamily="34" charset="77"/>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 C2CPII 2024</a:t>
            </a:r>
          </a:p>
        </p:txBody>
      </p:sp>
    </p:spTree>
    <p:extLst>
      <p:ext uri="{BB962C8B-B14F-4D97-AF65-F5344CB8AC3E}">
        <p14:creationId xmlns:p14="http://schemas.microsoft.com/office/powerpoint/2010/main" val="1857827233"/>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03326-0597-AE41-B585-34A2ADB015B3}"/>
              </a:ext>
            </a:extLst>
          </p:cNvPr>
          <p:cNvSpPr>
            <a:spLocks noGrp="1"/>
          </p:cNvSpPr>
          <p:nvPr>
            <p:ph type="title" hasCustomPrompt="1"/>
          </p:nvPr>
        </p:nvSpPr>
        <p:spPr/>
        <p:txBody>
          <a:bodyPr>
            <a:normAutofit/>
          </a:bodyPr>
          <a:lstStyle>
            <a:lvl1pPr>
              <a:defRPr sz="4400"/>
            </a:lvl1pPr>
          </a:lstStyle>
          <a:p>
            <a:r>
              <a:rPr lang="en-GB" dirty="0"/>
              <a:t>TITLE</a:t>
            </a:r>
            <a:endParaRPr lang="en-US" dirty="0"/>
          </a:p>
        </p:txBody>
      </p:sp>
      <p:pic>
        <p:nvPicPr>
          <p:cNvPr id="8" name="Picture 7">
            <a:extLst>
              <a:ext uri="{FF2B5EF4-FFF2-40B4-BE49-F238E27FC236}">
                <a16:creationId xmlns:a16="http://schemas.microsoft.com/office/drawing/2014/main" id="{88B6CE9E-C631-B942-88E4-CC326ED7F26A}"/>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426445" y="376679"/>
            <a:ext cx="3290136" cy="142958"/>
          </a:xfrm>
          <a:prstGeom prst="rect">
            <a:avLst/>
          </a:prstGeom>
        </p:spPr>
      </p:pic>
      <p:sp>
        <p:nvSpPr>
          <p:cNvPr id="9" name="Body Level One…">
            <a:extLst>
              <a:ext uri="{FF2B5EF4-FFF2-40B4-BE49-F238E27FC236}">
                <a16:creationId xmlns:a16="http://schemas.microsoft.com/office/drawing/2014/main" id="{D0F21929-C16F-9345-8E1F-68C426B736FB}"/>
              </a:ext>
            </a:extLst>
          </p:cNvPr>
          <p:cNvSpPr txBox="1">
            <a:spLocks noGrp="1"/>
          </p:cNvSpPr>
          <p:nvPr>
            <p:ph type="body" idx="1"/>
          </p:nvPr>
        </p:nvSpPr>
        <p:spPr>
          <a:xfrm>
            <a:off x="838200" y="2323575"/>
            <a:ext cx="10515600" cy="4157745"/>
          </a:xfrm>
          <a:prstGeom prst="rect">
            <a:avLst/>
          </a:prstGeom>
        </p:spPr>
        <p:txBody>
          <a:bodyPr>
            <a:normAutofit/>
          </a:bodyPr>
          <a:lstStyle>
            <a:lvl1pPr>
              <a:buClr>
                <a:schemeClr val="tx2"/>
              </a:buClr>
              <a:defRPr sz="2000">
                <a:solidFill>
                  <a:schemeClr val="tx1"/>
                </a:solidFill>
              </a:defRPr>
            </a:lvl1pPr>
            <a:lvl2pPr marL="493713" indent="-254000">
              <a:buClr>
                <a:schemeClr val="tx2"/>
              </a:buClr>
              <a:tabLst/>
              <a:defRPr sz="1800">
                <a:solidFill>
                  <a:schemeClr val="tx1"/>
                </a:solidFill>
              </a:defRPr>
            </a:lvl2pPr>
            <a:lvl3pPr marL="762000" indent="-241300">
              <a:buClr>
                <a:schemeClr val="tx2"/>
              </a:buClr>
              <a:tabLst/>
              <a:defRPr sz="1600">
                <a:solidFill>
                  <a:schemeClr val="tx1"/>
                </a:solidFill>
              </a:defRPr>
            </a:lvl3pPr>
            <a:lvl4pPr marL="1071563" indent="-254000">
              <a:buClr>
                <a:schemeClr val="tx2"/>
              </a:buClr>
              <a:tabLst/>
              <a:defRPr sz="1400">
                <a:solidFill>
                  <a:schemeClr val="tx1"/>
                </a:solidFill>
              </a:defRPr>
            </a:lvl4pPr>
            <a:lvl5pPr marL="1339850" indent="-225425">
              <a:buClr>
                <a:schemeClr val="tx2"/>
              </a:buClr>
              <a:tabLst/>
              <a:defRPr sz="1400">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pic>
        <p:nvPicPr>
          <p:cNvPr id="7" name="Picture 6">
            <a:extLst>
              <a:ext uri="{FF2B5EF4-FFF2-40B4-BE49-F238E27FC236}">
                <a16:creationId xmlns:a16="http://schemas.microsoft.com/office/drawing/2014/main" id="{3A103C85-0FCC-6C43-8795-D638C0972371}"/>
              </a:ext>
            </a:extLst>
          </p:cNvPr>
          <p:cNvPicPr>
            <a:picLocks noChangeAspect="1"/>
          </p:cNvPicPr>
          <p:nvPr userDrawn="1"/>
        </p:nvPicPr>
        <p:blipFill rotWithShape="1">
          <a:blip r:embed="rId3"/>
          <a:srcRect r="14720" b="53666"/>
          <a:stretch/>
        </p:blipFill>
        <p:spPr>
          <a:xfrm>
            <a:off x="3627889" y="3113097"/>
            <a:ext cx="8564111" cy="3744903"/>
          </a:xfrm>
          <a:prstGeom prst="rect">
            <a:avLst/>
          </a:prstGeom>
        </p:spPr>
      </p:pic>
      <p:sp>
        <p:nvSpPr>
          <p:cNvPr id="3" name="Slide Number Placeholder 2">
            <a:extLst>
              <a:ext uri="{FF2B5EF4-FFF2-40B4-BE49-F238E27FC236}">
                <a16:creationId xmlns:a16="http://schemas.microsoft.com/office/drawing/2014/main" id="{132CE94F-DED9-AE41-B593-0CEC2B0961DE}"/>
              </a:ext>
            </a:extLst>
          </p:cNvPr>
          <p:cNvSpPr>
            <a:spLocks noGrp="1"/>
          </p:cNvSpPr>
          <p:nvPr>
            <p:ph type="sldNum" sz="quarter" idx="10"/>
          </p:nvPr>
        </p:nvSpPr>
        <p:spPr/>
        <p:txBody>
          <a:bodyPr/>
          <a:lstStyle>
            <a:lvl1pPr>
              <a:defRPr>
                <a:solidFill>
                  <a:schemeClr val="tx1"/>
                </a:solidFill>
              </a:defRPr>
            </a:lvl1pPr>
          </a:lstStyle>
          <a:p>
            <a:fld id="{A6B50053-EC5D-F648-9B13-092A20055004}" type="slidenum">
              <a:rPr lang="en-US" smtClean="0"/>
              <a:pPr/>
              <a:t>‹#›</a:t>
            </a:fld>
            <a:endParaRPr lang="en-US" dirty="0"/>
          </a:p>
        </p:txBody>
      </p:sp>
      <p:sp>
        <p:nvSpPr>
          <p:cNvPr id="11" name="Text Placeholder 2">
            <a:extLst>
              <a:ext uri="{FF2B5EF4-FFF2-40B4-BE49-F238E27FC236}">
                <a16:creationId xmlns:a16="http://schemas.microsoft.com/office/drawing/2014/main" id="{02AB24FE-6052-4647-B2D3-B70828586D75}"/>
              </a:ext>
            </a:extLst>
          </p:cNvPr>
          <p:cNvSpPr txBox="1">
            <a:spLocks/>
          </p:cNvSpPr>
          <p:nvPr userDrawn="1"/>
        </p:nvSpPr>
        <p:spPr>
          <a:xfrm>
            <a:off x="101992" y="6476999"/>
            <a:ext cx="2814637" cy="244475"/>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1100" b="0" i="0" kern="1200">
                <a:solidFill>
                  <a:schemeClr val="bg1">
                    <a:lumMod val="50000"/>
                  </a:schemeClr>
                </a:solidFill>
                <a:latin typeface="Circular Std Book" panose="020B0604020101020102" pitchFamily="34" charset="77"/>
                <a:ea typeface="+mn-ea"/>
                <a:cs typeface="Circular Std Book" panose="020B0604020101020102" pitchFamily="34" charset="77"/>
              </a:defRPr>
            </a:lvl1pPr>
            <a:lvl2pPr marL="534988" indent="-254000" algn="l" defTabSz="914400" rtl="0" eaLnBrk="1" latinLnBrk="0" hangingPunct="1">
              <a:lnSpc>
                <a:spcPct val="90000"/>
              </a:lnSpc>
              <a:spcBef>
                <a:spcPts val="500"/>
              </a:spcBef>
              <a:buFont typeface="Arial"/>
              <a:buChar char="•"/>
              <a:tabLst/>
              <a:defRPr sz="1800" b="0" i="0" kern="1200">
                <a:solidFill>
                  <a:schemeClr val="tx1"/>
                </a:solidFill>
                <a:latin typeface="Circular Std Book" panose="020B0604020101020102" pitchFamily="34" charset="77"/>
                <a:ea typeface="+mn-ea"/>
                <a:cs typeface="Circular Std Book" panose="020B0604020101020102" pitchFamily="34" charset="77"/>
              </a:defRPr>
            </a:lvl2pPr>
            <a:lvl3pPr marL="846138" indent="-239713" algn="l" defTabSz="914400" rtl="0" eaLnBrk="1" latinLnBrk="0" hangingPunct="1">
              <a:lnSpc>
                <a:spcPct val="90000"/>
              </a:lnSpc>
              <a:spcBef>
                <a:spcPts val="500"/>
              </a:spcBef>
              <a:buFont typeface="Arial"/>
              <a:buChar char="•"/>
              <a:tabLst/>
              <a:defRPr sz="1600" b="0" i="0" kern="1200">
                <a:solidFill>
                  <a:schemeClr val="tx1"/>
                </a:solidFill>
                <a:latin typeface="Circular Std Book" panose="020B0604020101020102" pitchFamily="34" charset="77"/>
                <a:ea typeface="+mn-ea"/>
                <a:cs typeface="Circular Std Book" panose="020B0604020101020102" pitchFamily="34" charset="77"/>
              </a:defRPr>
            </a:lvl3pPr>
            <a:lvl4pPr marL="1155700" indent="-225425" algn="l" defTabSz="914400" rtl="0" eaLnBrk="1" latinLnBrk="0" hangingPunct="1">
              <a:lnSpc>
                <a:spcPct val="90000"/>
              </a:lnSpc>
              <a:spcBef>
                <a:spcPts val="500"/>
              </a:spcBef>
              <a:buFont typeface="Arial"/>
              <a:buChar char="•"/>
              <a:tabLst/>
              <a:defRPr sz="1400" b="0" i="0" kern="1200">
                <a:solidFill>
                  <a:schemeClr val="tx1"/>
                </a:solidFill>
                <a:latin typeface="Circular Std Book" panose="020B0604020101020102" pitchFamily="34" charset="77"/>
                <a:ea typeface="+mn-ea"/>
                <a:cs typeface="Circular Std Book" panose="020B0604020101020102" pitchFamily="34" charset="77"/>
              </a:defRPr>
            </a:lvl4pPr>
            <a:lvl5pPr marL="1466850" indent="-254000" algn="l" defTabSz="914400" rtl="0" eaLnBrk="1" latinLnBrk="0" hangingPunct="1">
              <a:lnSpc>
                <a:spcPct val="90000"/>
              </a:lnSpc>
              <a:spcBef>
                <a:spcPts val="500"/>
              </a:spcBef>
              <a:buFont typeface="Arial"/>
              <a:buChar char="•"/>
              <a:tabLst/>
              <a:defRPr sz="1400" b="0" i="0" kern="1200">
                <a:solidFill>
                  <a:schemeClr val="tx1"/>
                </a:solidFill>
                <a:latin typeface="Circular Std Book" panose="020B0604020101020102" pitchFamily="34" charset="77"/>
                <a:ea typeface="+mn-ea"/>
                <a:cs typeface="Circular Std Book" panose="020B0604020101020102" pitchFamily="34" charset="77"/>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 C2CPII 2024</a:t>
            </a:r>
          </a:p>
        </p:txBody>
      </p:sp>
    </p:spTree>
    <p:extLst>
      <p:ext uri="{BB962C8B-B14F-4D97-AF65-F5344CB8AC3E}">
        <p14:creationId xmlns:p14="http://schemas.microsoft.com/office/powerpoint/2010/main" val="417811190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7588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219325"/>
            <a:ext cx="10515600" cy="426199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4C70DA6D-5BE5-4C4E-98E5-9D513EB1BF3F}"/>
              </a:ext>
            </a:extLst>
          </p:cNvPr>
          <p:cNvSpPr>
            <a:spLocks noGrp="1"/>
          </p:cNvSpPr>
          <p:nvPr>
            <p:ph type="sldNum" sz="quarter" idx="4"/>
          </p:nvPr>
        </p:nvSpPr>
        <p:spPr>
          <a:xfrm>
            <a:off x="11700435" y="6356349"/>
            <a:ext cx="389573" cy="365125"/>
          </a:xfrm>
          <a:prstGeom prst="rect">
            <a:avLst/>
          </a:prstGeom>
        </p:spPr>
        <p:txBody>
          <a:bodyPr/>
          <a:lstStyle>
            <a:lvl1pPr algn="ctr">
              <a:defRPr sz="1100" b="0" i="0">
                <a:solidFill>
                  <a:schemeClr val="tx1"/>
                </a:solidFill>
                <a:latin typeface="Circular Std Book" panose="020B0604020101020102" pitchFamily="34" charset="77"/>
                <a:cs typeface="Circular Std Book" panose="020B0604020101020102" pitchFamily="34" charset="77"/>
              </a:defRPr>
            </a:lvl1pPr>
          </a:lstStyle>
          <a:p>
            <a:fld id="{A6B50053-EC5D-F648-9B13-092A20055004}" type="slidenum">
              <a:rPr lang="en-US" smtClean="0"/>
              <a:pPr/>
              <a:t>‹#›</a:t>
            </a:fld>
            <a:endParaRPr lang="en-US" dirty="0"/>
          </a:p>
        </p:txBody>
      </p:sp>
    </p:spTree>
    <p:extLst>
      <p:ext uri="{BB962C8B-B14F-4D97-AF65-F5344CB8AC3E}">
        <p14:creationId xmlns:p14="http://schemas.microsoft.com/office/powerpoint/2010/main" val="841497507"/>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66" r:id="rId4"/>
    <p:sldLayoutId id="2147483675" r:id="rId5"/>
    <p:sldLayoutId id="2147483701" r:id="rId6"/>
    <p:sldLayoutId id="2147483703" r:id="rId7"/>
    <p:sldLayoutId id="2147483677" r:id="rId8"/>
    <p:sldLayoutId id="2147483699" r:id="rId9"/>
    <p:sldLayoutId id="2147483700" r:id="rId10"/>
    <p:sldLayoutId id="2147483702" r:id="rId11"/>
    <p:sldLayoutId id="2147483683" r:id="rId12"/>
    <p:sldLayoutId id="2147483682" r:id="rId13"/>
    <p:sldLayoutId id="2147483681"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705" r:id="rId24"/>
    <p:sldLayoutId id="2147483704" r:id="rId25"/>
    <p:sldLayoutId id="2147483706" r:id="rId26"/>
    <p:sldLayoutId id="2147483650" r:id="rId27"/>
    <p:sldLayoutId id="2147483696" r:id="rId28"/>
    <p:sldLayoutId id="2147483694" r:id="rId29"/>
    <p:sldLayoutId id="2147483695" r:id="rId30"/>
    <p:sldLayoutId id="2147483707" r:id="rId31"/>
    <p:sldLayoutId id="2147483709" r:id="rId32"/>
  </p:sldLayoutIdLst>
  <p:hf hdr="0" ftr="0" dt="0"/>
  <p:txStyles>
    <p:titleStyle>
      <a:lvl1pPr algn="l" defTabSz="914400" rtl="0" eaLnBrk="1" latinLnBrk="0" hangingPunct="1">
        <a:lnSpc>
          <a:spcPct val="90000"/>
        </a:lnSpc>
        <a:spcBef>
          <a:spcPct val="0"/>
        </a:spcBef>
        <a:buNone/>
        <a:defRPr sz="4400" b="1" i="0" kern="1200">
          <a:solidFill>
            <a:schemeClr val="accent1"/>
          </a:solidFill>
          <a:latin typeface="Circular Std Black" panose="020B0604020101020102" pitchFamily="34" charset="77"/>
          <a:ea typeface="+mj-ea"/>
          <a:cs typeface="Circular Std Black" panose="020B0604020101020102" pitchFamily="34" charset="77"/>
        </a:defRPr>
      </a:lvl1pPr>
    </p:titleStyle>
    <p:body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Circular Std Book" panose="020B0604020101020102" pitchFamily="34" charset="77"/>
          <a:ea typeface="+mn-ea"/>
          <a:cs typeface="Circular Std Book" panose="020B0604020101020102" pitchFamily="34" charset="77"/>
        </a:defRPr>
      </a:lvl1pPr>
      <a:lvl2pPr marL="534988" indent="-254000" algn="l" defTabSz="914400" rtl="0" eaLnBrk="1" latinLnBrk="0" hangingPunct="1">
        <a:lnSpc>
          <a:spcPct val="90000"/>
        </a:lnSpc>
        <a:spcBef>
          <a:spcPts val="500"/>
        </a:spcBef>
        <a:buFont typeface="Arial"/>
        <a:buChar char="•"/>
        <a:tabLst/>
        <a:defRPr sz="1800" b="0" i="0" kern="1200">
          <a:solidFill>
            <a:schemeClr val="tx1"/>
          </a:solidFill>
          <a:latin typeface="Circular Std Book" panose="020B0604020101020102" pitchFamily="34" charset="77"/>
          <a:ea typeface="+mn-ea"/>
          <a:cs typeface="Circular Std Book" panose="020B0604020101020102" pitchFamily="34" charset="77"/>
        </a:defRPr>
      </a:lvl2pPr>
      <a:lvl3pPr marL="846138" indent="-239713" algn="l" defTabSz="914400" rtl="0" eaLnBrk="1" latinLnBrk="0" hangingPunct="1">
        <a:lnSpc>
          <a:spcPct val="90000"/>
        </a:lnSpc>
        <a:spcBef>
          <a:spcPts val="500"/>
        </a:spcBef>
        <a:buFont typeface="Arial"/>
        <a:buChar char="•"/>
        <a:tabLst/>
        <a:defRPr sz="1600" b="0" i="0" kern="1200">
          <a:solidFill>
            <a:schemeClr val="tx1"/>
          </a:solidFill>
          <a:latin typeface="Circular Std Book" panose="020B0604020101020102" pitchFamily="34" charset="77"/>
          <a:ea typeface="+mn-ea"/>
          <a:cs typeface="Circular Std Book" panose="020B0604020101020102" pitchFamily="34" charset="77"/>
        </a:defRPr>
      </a:lvl3pPr>
      <a:lvl4pPr marL="1155700" indent="-225425" algn="l" defTabSz="914400" rtl="0" eaLnBrk="1" latinLnBrk="0" hangingPunct="1">
        <a:lnSpc>
          <a:spcPct val="90000"/>
        </a:lnSpc>
        <a:spcBef>
          <a:spcPts val="500"/>
        </a:spcBef>
        <a:buFont typeface="Arial"/>
        <a:buChar char="•"/>
        <a:tabLst/>
        <a:defRPr sz="1400" b="0" i="0" kern="1200">
          <a:solidFill>
            <a:schemeClr val="tx1"/>
          </a:solidFill>
          <a:latin typeface="Circular Std Book" panose="020B0604020101020102" pitchFamily="34" charset="77"/>
          <a:ea typeface="+mn-ea"/>
          <a:cs typeface="Circular Std Book" panose="020B0604020101020102" pitchFamily="34" charset="77"/>
        </a:defRPr>
      </a:lvl4pPr>
      <a:lvl5pPr marL="1466850" indent="-254000" algn="l" defTabSz="914400" rtl="0" eaLnBrk="1" latinLnBrk="0" hangingPunct="1">
        <a:lnSpc>
          <a:spcPct val="90000"/>
        </a:lnSpc>
        <a:spcBef>
          <a:spcPts val="500"/>
        </a:spcBef>
        <a:buFont typeface="Arial"/>
        <a:buChar char="•"/>
        <a:tabLst/>
        <a:defRPr sz="1400" b="0" i="0" kern="1200">
          <a:solidFill>
            <a:schemeClr val="tx1"/>
          </a:solidFill>
          <a:latin typeface="Circular Std Book" panose="020B0604020101020102" pitchFamily="34" charset="77"/>
          <a:ea typeface="+mn-ea"/>
          <a:cs typeface="Circular Std Book" panose="020B0604020101020102" pitchFamily="34" charset="77"/>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CE5FC-F42B-C0E7-6F93-A2E5A9BABFFE}"/>
              </a:ext>
            </a:extLst>
          </p:cNvPr>
          <p:cNvSpPr>
            <a:spLocks noGrp="1"/>
          </p:cNvSpPr>
          <p:nvPr>
            <p:ph type="title"/>
          </p:nvPr>
        </p:nvSpPr>
        <p:spPr>
          <a:xfrm>
            <a:off x="838200" y="698665"/>
            <a:ext cx="10515600" cy="2210122"/>
          </a:xfrm>
        </p:spPr>
        <p:txBody>
          <a:bodyPr/>
          <a:lstStyle/>
          <a:p>
            <a:r>
              <a:rPr lang="en-US" dirty="0"/>
              <a:t>C2CPII Material Health Assessor Meeting</a:t>
            </a:r>
          </a:p>
        </p:txBody>
      </p:sp>
      <p:sp>
        <p:nvSpPr>
          <p:cNvPr id="3" name="Text Placeholder 2">
            <a:extLst>
              <a:ext uri="{FF2B5EF4-FFF2-40B4-BE49-F238E27FC236}">
                <a16:creationId xmlns:a16="http://schemas.microsoft.com/office/drawing/2014/main" id="{295F515F-D7D7-E9E1-13A2-B56B0B2D0A75}"/>
              </a:ext>
            </a:extLst>
          </p:cNvPr>
          <p:cNvSpPr>
            <a:spLocks noGrp="1"/>
          </p:cNvSpPr>
          <p:nvPr>
            <p:ph type="body" sz="quarter" idx="10"/>
          </p:nvPr>
        </p:nvSpPr>
        <p:spPr/>
        <p:txBody>
          <a:bodyPr/>
          <a:lstStyle/>
          <a:p>
            <a:r>
              <a:rPr lang="en-US" dirty="0"/>
              <a:t>April 30, 2024</a:t>
            </a:r>
          </a:p>
        </p:txBody>
      </p:sp>
    </p:spTree>
    <p:extLst>
      <p:ext uri="{BB962C8B-B14F-4D97-AF65-F5344CB8AC3E}">
        <p14:creationId xmlns:p14="http://schemas.microsoft.com/office/powerpoint/2010/main" val="2932980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7643E-FC29-AFE5-7431-30D096DDC464}"/>
              </a:ext>
            </a:extLst>
          </p:cNvPr>
          <p:cNvSpPr>
            <a:spLocks noGrp="1"/>
          </p:cNvSpPr>
          <p:nvPr>
            <p:ph type="title"/>
          </p:nvPr>
        </p:nvSpPr>
        <p:spPr/>
        <p:txBody>
          <a:bodyPr/>
          <a:lstStyle/>
          <a:p>
            <a:r>
              <a:rPr lang="en-US" dirty="0"/>
              <a:t>V4.1 Release and Effective Dates</a:t>
            </a:r>
          </a:p>
        </p:txBody>
      </p:sp>
      <p:sp>
        <p:nvSpPr>
          <p:cNvPr id="3" name="Slide Number Placeholder 2">
            <a:extLst>
              <a:ext uri="{FF2B5EF4-FFF2-40B4-BE49-F238E27FC236}">
                <a16:creationId xmlns:a16="http://schemas.microsoft.com/office/drawing/2014/main" id="{4C55A0BB-AB86-C65B-D306-89ADC763BEDF}"/>
              </a:ext>
            </a:extLst>
          </p:cNvPr>
          <p:cNvSpPr>
            <a:spLocks noGrp="1"/>
          </p:cNvSpPr>
          <p:nvPr>
            <p:ph type="sldNum" sz="quarter" idx="10"/>
          </p:nvPr>
        </p:nvSpPr>
        <p:spPr/>
        <p:txBody>
          <a:bodyPr/>
          <a:lstStyle/>
          <a:p>
            <a:fld id="{A6B50053-EC5D-F648-9B13-092A20055004}" type="slidenum">
              <a:rPr lang="en-US" smtClean="0"/>
              <a:pPr/>
              <a:t>10</a:t>
            </a:fld>
            <a:endParaRPr lang="en-US" dirty="0"/>
          </a:p>
        </p:txBody>
      </p:sp>
      <p:sp>
        <p:nvSpPr>
          <p:cNvPr id="4" name="Text Placeholder 3">
            <a:extLst>
              <a:ext uri="{FF2B5EF4-FFF2-40B4-BE49-F238E27FC236}">
                <a16:creationId xmlns:a16="http://schemas.microsoft.com/office/drawing/2014/main" id="{5A6CE568-3637-ACFF-88DF-79C58C8F7709}"/>
              </a:ext>
            </a:extLst>
          </p:cNvPr>
          <p:cNvSpPr>
            <a:spLocks noGrp="1"/>
          </p:cNvSpPr>
          <p:nvPr>
            <p:ph type="body" idx="1"/>
          </p:nvPr>
        </p:nvSpPr>
        <p:spPr/>
        <p:txBody>
          <a:bodyPr>
            <a:normAutofit/>
          </a:bodyPr>
          <a:lstStyle/>
          <a:p>
            <a:r>
              <a:rPr lang="en-US" sz="2800" b="1" dirty="0"/>
              <a:t>May 2, 2024: </a:t>
            </a:r>
            <a:r>
              <a:rPr lang="en-US" sz="2800" dirty="0"/>
              <a:t>Version 4.1 Publication Date</a:t>
            </a:r>
          </a:p>
          <a:p>
            <a:pPr lvl="1"/>
            <a:r>
              <a:rPr lang="en-US" sz="2600" dirty="0"/>
              <a:t>On this date, the following documents will be published:</a:t>
            </a:r>
          </a:p>
          <a:p>
            <a:pPr lvl="2"/>
            <a:r>
              <a:rPr lang="en-US" sz="2400" dirty="0"/>
              <a:t>V4.1 Standard and reference documents</a:t>
            </a:r>
          </a:p>
          <a:p>
            <a:pPr lvl="2"/>
            <a:r>
              <a:rPr lang="en-US" sz="2400" dirty="0"/>
              <a:t>V4.1 MHC Standard</a:t>
            </a:r>
          </a:p>
          <a:p>
            <a:pPr lvl="2"/>
            <a:r>
              <a:rPr lang="en-US" sz="2400" dirty="0"/>
              <a:t>V4.0 ”sunset” date and updated transition policy</a:t>
            </a:r>
          </a:p>
          <a:p>
            <a:pPr lvl="2"/>
            <a:r>
              <a:rPr lang="en-US" sz="2400" dirty="0"/>
              <a:t>Public comment responses</a:t>
            </a:r>
          </a:p>
          <a:p>
            <a:pPr lvl="2"/>
            <a:r>
              <a:rPr lang="en-US" sz="2400" dirty="0"/>
              <a:t>V4.0 to 4.1 comparison summary document </a:t>
            </a:r>
          </a:p>
          <a:p>
            <a:pPr marL="817563" lvl="3" indent="0">
              <a:buNone/>
            </a:pPr>
            <a:endParaRPr lang="en-US" sz="2200" dirty="0"/>
          </a:p>
        </p:txBody>
      </p:sp>
    </p:spTree>
    <p:extLst>
      <p:ext uri="{BB962C8B-B14F-4D97-AF65-F5344CB8AC3E}">
        <p14:creationId xmlns:p14="http://schemas.microsoft.com/office/powerpoint/2010/main" val="2609142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7643E-FC29-AFE5-7431-30D096DDC464}"/>
              </a:ext>
            </a:extLst>
          </p:cNvPr>
          <p:cNvSpPr>
            <a:spLocks noGrp="1"/>
          </p:cNvSpPr>
          <p:nvPr>
            <p:ph type="title"/>
          </p:nvPr>
        </p:nvSpPr>
        <p:spPr/>
        <p:txBody>
          <a:bodyPr/>
          <a:lstStyle/>
          <a:p>
            <a:r>
              <a:rPr lang="en-US" dirty="0"/>
              <a:t>V4.1 Release and Effective Dates</a:t>
            </a:r>
          </a:p>
        </p:txBody>
      </p:sp>
      <p:sp>
        <p:nvSpPr>
          <p:cNvPr id="3" name="Slide Number Placeholder 2">
            <a:extLst>
              <a:ext uri="{FF2B5EF4-FFF2-40B4-BE49-F238E27FC236}">
                <a16:creationId xmlns:a16="http://schemas.microsoft.com/office/drawing/2014/main" id="{4C55A0BB-AB86-C65B-D306-89ADC763BEDF}"/>
              </a:ext>
            </a:extLst>
          </p:cNvPr>
          <p:cNvSpPr>
            <a:spLocks noGrp="1"/>
          </p:cNvSpPr>
          <p:nvPr>
            <p:ph type="sldNum" sz="quarter" idx="10"/>
          </p:nvPr>
        </p:nvSpPr>
        <p:spPr/>
        <p:txBody>
          <a:bodyPr/>
          <a:lstStyle/>
          <a:p>
            <a:fld id="{A6B50053-EC5D-F648-9B13-092A20055004}" type="slidenum">
              <a:rPr lang="en-US" smtClean="0"/>
              <a:pPr/>
              <a:t>11</a:t>
            </a:fld>
            <a:endParaRPr lang="en-US" dirty="0"/>
          </a:p>
        </p:txBody>
      </p:sp>
      <p:sp>
        <p:nvSpPr>
          <p:cNvPr id="4" name="Text Placeholder 3">
            <a:extLst>
              <a:ext uri="{FF2B5EF4-FFF2-40B4-BE49-F238E27FC236}">
                <a16:creationId xmlns:a16="http://schemas.microsoft.com/office/drawing/2014/main" id="{5A6CE568-3637-ACFF-88DF-79C58C8F7709}"/>
              </a:ext>
            </a:extLst>
          </p:cNvPr>
          <p:cNvSpPr>
            <a:spLocks noGrp="1"/>
          </p:cNvSpPr>
          <p:nvPr>
            <p:ph type="body" idx="1"/>
          </p:nvPr>
        </p:nvSpPr>
        <p:spPr/>
        <p:txBody>
          <a:bodyPr>
            <a:normAutofit/>
          </a:bodyPr>
          <a:lstStyle/>
          <a:p>
            <a:r>
              <a:rPr lang="en-US" sz="2800" b="1" dirty="0"/>
              <a:t>July 1, 2024</a:t>
            </a:r>
            <a:r>
              <a:rPr lang="en-US" sz="2800" dirty="0"/>
              <a:t>: Version 4.1 Effective Date</a:t>
            </a:r>
          </a:p>
          <a:p>
            <a:pPr lvl="1"/>
            <a:r>
              <a:rPr lang="en-US" sz="2600" dirty="0"/>
              <a:t>At this point, applications for the V4.1 standard will be accepted.</a:t>
            </a:r>
          </a:p>
          <a:p>
            <a:pPr lvl="1"/>
            <a:r>
              <a:rPr lang="en-US" sz="2600" dirty="0"/>
              <a:t>On or before this date, the following documents will be published:</a:t>
            </a:r>
          </a:p>
          <a:p>
            <a:pPr lvl="2"/>
            <a:r>
              <a:rPr lang="en-US" sz="2400" dirty="0"/>
              <a:t>V4.1 User Guidance</a:t>
            </a:r>
          </a:p>
          <a:p>
            <a:pPr lvl="2"/>
            <a:r>
              <a:rPr lang="en-US" sz="2400" dirty="0"/>
              <a:t>V4.1 ASF</a:t>
            </a:r>
          </a:p>
          <a:p>
            <a:pPr lvl="2"/>
            <a:r>
              <a:rPr lang="en-US" sz="2400" dirty="0"/>
              <a:t>V4.1 Assessment Forms and Templates</a:t>
            </a:r>
          </a:p>
          <a:p>
            <a:pPr lvl="2"/>
            <a:r>
              <a:rPr lang="en-US" sz="2400" dirty="0"/>
              <a:t>V4.1 Claims Guidance</a:t>
            </a:r>
          </a:p>
          <a:p>
            <a:r>
              <a:rPr lang="en-US" sz="2800" b="1" dirty="0"/>
              <a:t>December 31, 2025</a:t>
            </a:r>
            <a:r>
              <a:rPr lang="en-US" sz="2800" dirty="0"/>
              <a:t>: V4.0 Sunset Date</a:t>
            </a:r>
          </a:p>
          <a:p>
            <a:pPr marL="817563" lvl="3" indent="0">
              <a:buNone/>
            </a:pPr>
            <a:endParaRPr lang="en-US" sz="2200" dirty="0"/>
          </a:p>
        </p:txBody>
      </p:sp>
    </p:spTree>
    <p:extLst>
      <p:ext uri="{BB962C8B-B14F-4D97-AF65-F5344CB8AC3E}">
        <p14:creationId xmlns:p14="http://schemas.microsoft.com/office/powerpoint/2010/main" val="3221134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7643E-FC29-AFE5-7431-30D096DDC464}"/>
              </a:ext>
            </a:extLst>
          </p:cNvPr>
          <p:cNvSpPr>
            <a:spLocks noGrp="1"/>
          </p:cNvSpPr>
          <p:nvPr>
            <p:ph type="title"/>
          </p:nvPr>
        </p:nvSpPr>
        <p:spPr/>
        <p:txBody>
          <a:bodyPr/>
          <a:lstStyle/>
          <a:p>
            <a:r>
              <a:rPr lang="en-US" dirty="0"/>
              <a:t>v4.1 Restricted Substances List (now Restricted Substances Reference Document)</a:t>
            </a:r>
          </a:p>
        </p:txBody>
      </p:sp>
      <p:sp>
        <p:nvSpPr>
          <p:cNvPr id="3" name="Slide Number Placeholder 2">
            <a:extLst>
              <a:ext uri="{FF2B5EF4-FFF2-40B4-BE49-F238E27FC236}">
                <a16:creationId xmlns:a16="http://schemas.microsoft.com/office/drawing/2014/main" id="{4C55A0BB-AB86-C65B-D306-89ADC763BEDF}"/>
              </a:ext>
            </a:extLst>
          </p:cNvPr>
          <p:cNvSpPr>
            <a:spLocks noGrp="1"/>
          </p:cNvSpPr>
          <p:nvPr>
            <p:ph type="sldNum" sz="quarter" idx="10"/>
          </p:nvPr>
        </p:nvSpPr>
        <p:spPr/>
        <p:txBody>
          <a:bodyPr/>
          <a:lstStyle/>
          <a:p>
            <a:fld id="{A6B50053-EC5D-F648-9B13-092A20055004}" type="slidenum">
              <a:rPr lang="en-US" smtClean="0"/>
              <a:pPr/>
              <a:t>12</a:t>
            </a:fld>
            <a:endParaRPr lang="en-US" dirty="0"/>
          </a:p>
        </p:txBody>
      </p:sp>
      <p:sp>
        <p:nvSpPr>
          <p:cNvPr id="4" name="Text Placeholder 3">
            <a:extLst>
              <a:ext uri="{FF2B5EF4-FFF2-40B4-BE49-F238E27FC236}">
                <a16:creationId xmlns:a16="http://schemas.microsoft.com/office/drawing/2014/main" id="{5A6CE568-3637-ACFF-88DF-79C58C8F7709}"/>
              </a:ext>
            </a:extLst>
          </p:cNvPr>
          <p:cNvSpPr>
            <a:spLocks noGrp="1"/>
          </p:cNvSpPr>
          <p:nvPr>
            <p:ph type="body" idx="1"/>
          </p:nvPr>
        </p:nvSpPr>
        <p:spPr/>
        <p:txBody>
          <a:bodyPr>
            <a:normAutofit/>
          </a:bodyPr>
          <a:lstStyle/>
          <a:p>
            <a:r>
              <a:rPr lang="en-US" sz="2800" dirty="0"/>
              <a:t>With the release of v4.1, the C2CC Restricted Substances List (RSL) has been expanded and re-branded as the Restricted Substances Reference Document.</a:t>
            </a:r>
          </a:p>
          <a:p>
            <a:r>
              <a:rPr lang="en-US" sz="2800" dirty="0"/>
              <a:t>The document now describes all restricted substances in the Standard, including restrictions from Sections 4.1, 4.2, and 4.6.</a:t>
            </a:r>
          </a:p>
          <a:p>
            <a:pPr lvl="1"/>
            <a:r>
              <a:rPr lang="en-US" sz="2600" dirty="0"/>
              <a:t>4.1: Compliance with Leading Chemical Regulations</a:t>
            </a:r>
          </a:p>
          <a:p>
            <a:pPr lvl="1"/>
            <a:r>
              <a:rPr lang="en-US" sz="2600" dirty="0"/>
              <a:t>4.2: PFAS, HFRs, OPFRs, and Highly Halogenated Materials</a:t>
            </a:r>
          </a:p>
          <a:p>
            <a:pPr lvl="1"/>
            <a:r>
              <a:rPr lang="en-US" sz="2600" dirty="0"/>
              <a:t>4.6: CMRs, SVHCs, and x-assessed chemicals</a:t>
            </a:r>
          </a:p>
          <a:p>
            <a:endParaRPr lang="en-US" sz="2800" dirty="0"/>
          </a:p>
          <a:p>
            <a:pPr marL="817563" lvl="3" indent="0">
              <a:buNone/>
            </a:pPr>
            <a:endParaRPr lang="en-US" sz="2200" dirty="0"/>
          </a:p>
        </p:txBody>
      </p:sp>
    </p:spTree>
    <p:extLst>
      <p:ext uri="{BB962C8B-B14F-4D97-AF65-F5344CB8AC3E}">
        <p14:creationId xmlns:p14="http://schemas.microsoft.com/office/powerpoint/2010/main" val="780451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7643E-FC29-AFE5-7431-30D096DDC464}"/>
              </a:ext>
            </a:extLst>
          </p:cNvPr>
          <p:cNvSpPr>
            <a:spLocks noGrp="1"/>
          </p:cNvSpPr>
          <p:nvPr>
            <p:ph type="title"/>
          </p:nvPr>
        </p:nvSpPr>
        <p:spPr/>
        <p:txBody>
          <a:bodyPr/>
          <a:lstStyle/>
          <a:p>
            <a:r>
              <a:rPr lang="en-US" dirty="0"/>
              <a:t>v4.1 Restricted Substances List (now Restricted Substances Reference Document)</a:t>
            </a:r>
          </a:p>
        </p:txBody>
      </p:sp>
      <p:sp>
        <p:nvSpPr>
          <p:cNvPr id="3" name="Slide Number Placeholder 2">
            <a:extLst>
              <a:ext uri="{FF2B5EF4-FFF2-40B4-BE49-F238E27FC236}">
                <a16:creationId xmlns:a16="http://schemas.microsoft.com/office/drawing/2014/main" id="{4C55A0BB-AB86-C65B-D306-89ADC763BEDF}"/>
              </a:ext>
            </a:extLst>
          </p:cNvPr>
          <p:cNvSpPr>
            <a:spLocks noGrp="1"/>
          </p:cNvSpPr>
          <p:nvPr>
            <p:ph type="sldNum" sz="quarter" idx="10"/>
          </p:nvPr>
        </p:nvSpPr>
        <p:spPr/>
        <p:txBody>
          <a:bodyPr/>
          <a:lstStyle/>
          <a:p>
            <a:fld id="{A6B50053-EC5D-F648-9B13-092A20055004}" type="slidenum">
              <a:rPr lang="en-US" smtClean="0"/>
              <a:pPr/>
              <a:t>13</a:t>
            </a:fld>
            <a:endParaRPr lang="en-US" dirty="0"/>
          </a:p>
        </p:txBody>
      </p:sp>
      <p:sp>
        <p:nvSpPr>
          <p:cNvPr id="4" name="Text Placeholder 3">
            <a:extLst>
              <a:ext uri="{FF2B5EF4-FFF2-40B4-BE49-F238E27FC236}">
                <a16:creationId xmlns:a16="http://schemas.microsoft.com/office/drawing/2014/main" id="{5A6CE568-3637-ACFF-88DF-79C58C8F7709}"/>
              </a:ext>
            </a:extLst>
          </p:cNvPr>
          <p:cNvSpPr>
            <a:spLocks noGrp="1"/>
          </p:cNvSpPr>
          <p:nvPr>
            <p:ph type="body" idx="1"/>
          </p:nvPr>
        </p:nvSpPr>
        <p:spPr/>
        <p:txBody>
          <a:bodyPr>
            <a:normAutofit/>
          </a:bodyPr>
          <a:lstStyle/>
          <a:p>
            <a:r>
              <a:rPr lang="en-US" sz="2800" dirty="0"/>
              <a:t>Purpose</a:t>
            </a:r>
          </a:p>
          <a:p>
            <a:pPr lvl="1"/>
            <a:r>
              <a:rPr lang="en-US" sz="2600" dirty="0"/>
              <a:t>To consolidate reference information on substances that are restricted in C2CC products. </a:t>
            </a:r>
          </a:p>
          <a:p>
            <a:pPr lvl="1"/>
            <a:r>
              <a:rPr lang="en-US" sz="2600" dirty="0"/>
              <a:t>To more accurately communicate all C2CC restricted substances at all achievement levels, not just substances restricted in Section 4.1.</a:t>
            </a:r>
          </a:p>
          <a:p>
            <a:endParaRPr lang="en-US" sz="2800" dirty="0"/>
          </a:p>
          <a:p>
            <a:endParaRPr lang="en-US" sz="2800" dirty="0"/>
          </a:p>
          <a:p>
            <a:pPr marL="817563" lvl="3" indent="0">
              <a:buNone/>
            </a:pPr>
            <a:endParaRPr lang="en-US" sz="2200" dirty="0"/>
          </a:p>
        </p:txBody>
      </p:sp>
    </p:spTree>
    <p:extLst>
      <p:ext uri="{BB962C8B-B14F-4D97-AF65-F5344CB8AC3E}">
        <p14:creationId xmlns:p14="http://schemas.microsoft.com/office/powerpoint/2010/main" val="2453502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7643E-FC29-AFE5-7431-30D096DDC464}"/>
              </a:ext>
            </a:extLst>
          </p:cNvPr>
          <p:cNvSpPr>
            <a:spLocks noGrp="1"/>
          </p:cNvSpPr>
          <p:nvPr>
            <p:ph type="title"/>
          </p:nvPr>
        </p:nvSpPr>
        <p:spPr/>
        <p:txBody>
          <a:bodyPr/>
          <a:lstStyle/>
          <a:p>
            <a:r>
              <a:rPr lang="en-US" dirty="0"/>
              <a:t>v4.1 Restricted Substances List (now Restricted Substances Reference Document)</a:t>
            </a:r>
          </a:p>
        </p:txBody>
      </p:sp>
      <p:sp>
        <p:nvSpPr>
          <p:cNvPr id="3" name="Slide Number Placeholder 2">
            <a:extLst>
              <a:ext uri="{FF2B5EF4-FFF2-40B4-BE49-F238E27FC236}">
                <a16:creationId xmlns:a16="http://schemas.microsoft.com/office/drawing/2014/main" id="{4C55A0BB-AB86-C65B-D306-89ADC763BEDF}"/>
              </a:ext>
            </a:extLst>
          </p:cNvPr>
          <p:cNvSpPr>
            <a:spLocks noGrp="1"/>
          </p:cNvSpPr>
          <p:nvPr>
            <p:ph type="sldNum" sz="quarter" idx="10"/>
          </p:nvPr>
        </p:nvSpPr>
        <p:spPr/>
        <p:txBody>
          <a:bodyPr/>
          <a:lstStyle/>
          <a:p>
            <a:fld id="{A6B50053-EC5D-F648-9B13-092A20055004}" type="slidenum">
              <a:rPr lang="en-US" smtClean="0"/>
              <a:pPr/>
              <a:t>14</a:t>
            </a:fld>
            <a:endParaRPr lang="en-US" dirty="0"/>
          </a:p>
        </p:txBody>
      </p:sp>
      <p:sp>
        <p:nvSpPr>
          <p:cNvPr id="4" name="Text Placeholder 3">
            <a:extLst>
              <a:ext uri="{FF2B5EF4-FFF2-40B4-BE49-F238E27FC236}">
                <a16:creationId xmlns:a16="http://schemas.microsoft.com/office/drawing/2014/main" id="{5A6CE568-3637-ACFF-88DF-79C58C8F7709}"/>
              </a:ext>
            </a:extLst>
          </p:cNvPr>
          <p:cNvSpPr>
            <a:spLocks noGrp="1"/>
          </p:cNvSpPr>
          <p:nvPr>
            <p:ph type="body" idx="1"/>
          </p:nvPr>
        </p:nvSpPr>
        <p:spPr/>
        <p:txBody>
          <a:bodyPr>
            <a:normAutofit/>
          </a:bodyPr>
          <a:lstStyle/>
          <a:p>
            <a:r>
              <a:rPr lang="en-US" sz="2800" dirty="0"/>
              <a:t>Walkthrough </a:t>
            </a:r>
            <a:endParaRPr lang="en-US" sz="2600" dirty="0"/>
          </a:p>
          <a:p>
            <a:pPr lvl="1"/>
            <a:endParaRPr lang="en-US" sz="2600" dirty="0"/>
          </a:p>
          <a:p>
            <a:endParaRPr lang="en-US" sz="2800" dirty="0"/>
          </a:p>
          <a:p>
            <a:pPr marL="817563" lvl="3" indent="0">
              <a:buNone/>
            </a:pPr>
            <a:endParaRPr lang="en-US" sz="2200" dirty="0"/>
          </a:p>
        </p:txBody>
      </p:sp>
    </p:spTree>
    <p:extLst>
      <p:ext uri="{BB962C8B-B14F-4D97-AF65-F5344CB8AC3E}">
        <p14:creationId xmlns:p14="http://schemas.microsoft.com/office/powerpoint/2010/main" val="3985501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7643E-FC29-AFE5-7431-30D096DDC464}"/>
              </a:ext>
            </a:extLst>
          </p:cNvPr>
          <p:cNvSpPr>
            <a:spLocks noGrp="1"/>
          </p:cNvSpPr>
          <p:nvPr>
            <p:ph type="title"/>
          </p:nvPr>
        </p:nvSpPr>
        <p:spPr/>
        <p:txBody>
          <a:bodyPr/>
          <a:lstStyle/>
          <a:p>
            <a:r>
              <a:rPr lang="en-US" dirty="0"/>
              <a:t>MH Assessment Survey</a:t>
            </a:r>
          </a:p>
        </p:txBody>
      </p:sp>
      <p:sp>
        <p:nvSpPr>
          <p:cNvPr id="3" name="Slide Number Placeholder 2">
            <a:extLst>
              <a:ext uri="{FF2B5EF4-FFF2-40B4-BE49-F238E27FC236}">
                <a16:creationId xmlns:a16="http://schemas.microsoft.com/office/drawing/2014/main" id="{4C55A0BB-AB86-C65B-D306-89ADC763BEDF}"/>
              </a:ext>
            </a:extLst>
          </p:cNvPr>
          <p:cNvSpPr>
            <a:spLocks noGrp="1"/>
          </p:cNvSpPr>
          <p:nvPr>
            <p:ph type="sldNum" sz="quarter" idx="10"/>
          </p:nvPr>
        </p:nvSpPr>
        <p:spPr/>
        <p:txBody>
          <a:bodyPr/>
          <a:lstStyle/>
          <a:p>
            <a:fld id="{A6B50053-EC5D-F648-9B13-092A20055004}" type="slidenum">
              <a:rPr lang="en-US" smtClean="0"/>
              <a:pPr/>
              <a:t>15</a:t>
            </a:fld>
            <a:endParaRPr lang="en-US" dirty="0"/>
          </a:p>
        </p:txBody>
      </p:sp>
      <p:sp>
        <p:nvSpPr>
          <p:cNvPr id="4" name="Text Placeholder 3">
            <a:extLst>
              <a:ext uri="{FF2B5EF4-FFF2-40B4-BE49-F238E27FC236}">
                <a16:creationId xmlns:a16="http://schemas.microsoft.com/office/drawing/2014/main" id="{5A6CE568-3637-ACFF-88DF-79C58C8F7709}"/>
              </a:ext>
            </a:extLst>
          </p:cNvPr>
          <p:cNvSpPr>
            <a:spLocks noGrp="1"/>
          </p:cNvSpPr>
          <p:nvPr>
            <p:ph type="body" idx="1"/>
          </p:nvPr>
        </p:nvSpPr>
        <p:spPr/>
        <p:txBody>
          <a:bodyPr>
            <a:normAutofit/>
          </a:bodyPr>
          <a:lstStyle/>
          <a:p>
            <a:r>
              <a:rPr lang="en-US" sz="2800" dirty="0"/>
              <a:t>To collect information on which areas of Section 4: Material Health are completed by MH Assessors, and which are completed by GAs.</a:t>
            </a:r>
          </a:p>
          <a:p>
            <a:r>
              <a:rPr lang="en-US" sz="2800" dirty="0"/>
              <a:t>Purpose: </a:t>
            </a:r>
          </a:p>
          <a:p>
            <a:pPr lvl="1"/>
            <a:r>
              <a:rPr lang="en-US" sz="2600" dirty="0"/>
              <a:t>Helps me to understand which areas of the Standard to focus on during these calls</a:t>
            </a:r>
          </a:p>
          <a:p>
            <a:pPr lvl="1"/>
            <a:r>
              <a:rPr lang="en-US" sz="2600" dirty="0"/>
              <a:t>Provides background information that will help C2CPII determine whether an MHA-specific quality rating would be useful and feasible, in addition to the full ASF quality rating.</a:t>
            </a:r>
          </a:p>
          <a:p>
            <a:r>
              <a:rPr lang="en-US" sz="2800" b="1" dirty="0"/>
              <a:t>Survey to be sent to MH Assessors later this week </a:t>
            </a:r>
            <a:endParaRPr lang="en-US" sz="2600" b="1" dirty="0"/>
          </a:p>
          <a:p>
            <a:pPr lvl="1"/>
            <a:endParaRPr lang="en-US" sz="2600" dirty="0"/>
          </a:p>
          <a:p>
            <a:endParaRPr lang="en-US" sz="2800" dirty="0"/>
          </a:p>
          <a:p>
            <a:pPr marL="817563" lvl="3" indent="0">
              <a:buNone/>
            </a:pPr>
            <a:endParaRPr lang="en-US" sz="2200" dirty="0"/>
          </a:p>
        </p:txBody>
      </p:sp>
    </p:spTree>
    <p:extLst>
      <p:ext uri="{BB962C8B-B14F-4D97-AF65-F5344CB8AC3E}">
        <p14:creationId xmlns:p14="http://schemas.microsoft.com/office/powerpoint/2010/main" val="4275480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B8C54F-62E2-A7FF-D05D-B2C3F3CBC91D}"/>
              </a:ext>
            </a:extLst>
          </p:cNvPr>
          <p:cNvSpPr>
            <a:spLocks noGrp="1"/>
          </p:cNvSpPr>
          <p:nvPr>
            <p:ph type="sldNum" sz="quarter" idx="12"/>
          </p:nvPr>
        </p:nvSpPr>
        <p:spPr/>
        <p:txBody>
          <a:bodyPr/>
          <a:lstStyle/>
          <a:p>
            <a:fld id="{A6B50053-EC5D-F648-9B13-092A20055004}" type="slidenum">
              <a:rPr lang="en-US" smtClean="0"/>
              <a:pPr/>
              <a:t>16</a:t>
            </a:fld>
            <a:endParaRPr lang="en-US" dirty="0"/>
          </a:p>
        </p:txBody>
      </p:sp>
      <p:sp>
        <p:nvSpPr>
          <p:cNvPr id="3" name="Title 2">
            <a:extLst>
              <a:ext uri="{FF2B5EF4-FFF2-40B4-BE49-F238E27FC236}">
                <a16:creationId xmlns:a16="http://schemas.microsoft.com/office/drawing/2014/main" id="{8437CAE0-8FDF-10F0-6F37-5973359F299B}"/>
              </a:ext>
            </a:extLst>
          </p:cNvPr>
          <p:cNvSpPr>
            <a:spLocks noGrp="1"/>
          </p:cNvSpPr>
          <p:nvPr>
            <p:ph type="title"/>
          </p:nvPr>
        </p:nvSpPr>
        <p:spPr/>
        <p:txBody>
          <a:bodyPr/>
          <a:lstStyle/>
          <a:p>
            <a:r>
              <a:rPr lang="en-US" dirty="0"/>
              <a:t>Material Health Updates</a:t>
            </a:r>
          </a:p>
        </p:txBody>
      </p:sp>
      <p:sp>
        <p:nvSpPr>
          <p:cNvPr id="4" name="Text Placeholder 3">
            <a:extLst>
              <a:ext uri="{FF2B5EF4-FFF2-40B4-BE49-F238E27FC236}">
                <a16:creationId xmlns:a16="http://schemas.microsoft.com/office/drawing/2014/main" id="{DE0F758D-3148-72B8-464A-B6ACA04051F9}"/>
              </a:ext>
            </a:extLst>
          </p:cNvPr>
          <p:cNvSpPr>
            <a:spLocks noGrp="1"/>
          </p:cNvSpPr>
          <p:nvPr>
            <p:ph type="body" sz="quarter" idx="13"/>
          </p:nvPr>
        </p:nvSpPr>
        <p:spPr/>
        <p:txBody>
          <a:bodyPr/>
          <a:lstStyle/>
          <a:p>
            <a:r>
              <a:rPr lang="en-US" sz="2800" dirty="0"/>
              <a:t>ECHA Registration of CAS #68610-51-5</a:t>
            </a:r>
          </a:p>
          <a:p>
            <a:r>
              <a:rPr lang="en-US" sz="2800" dirty="0"/>
              <a:t>V4.0 RSL Compliance for Recycled Content Materials</a:t>
            </a:r>
          </a:p>
          <a:p>
            <a:r>
              <a:rPr lang="en-US" sz="2800" dirty="0"/>
              <a:t>Exposure Assessment Reminders</a:t>
            </a:r>
          </a:p>
          <a:p>
            <a:endParaRPr lang="en-US" dirty="0"/>
          </a:p>
        </p:txBody>
      </p:sp>
    </p:spTree>
    <p:extLst>
      <p:ext uri="{BB962C8B-B14F-4D97-AF65-F5344CB8AC3E}">
        <p14:creationId xmlns:p14="http://schemas.microsoft.com/office/powerpoint/2010/main" val="74302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7643E-FC29-AFE5-7431-30D096DDC464}"/>
              </a:ext>
            </a:extLst>
          </p:cNvPr>
          <p:cNvSpPr>
            <a:spLocks noGrp="1"/>
          </p:cNvSpPr>
          <p:nvPr>
            <p:ph type="title"/>
          </p:nvPr>
        </p:nvSpPr>
        <p:spPr/>
        <p:txBody>
          <a:bodyPr>
            <a:normAutofit/>
          </a:bodyPr>
          <a:lstStyle/>
          <a:p>
            <a:r>
              <a:rPr lang="en-US" sz="4000" dirty="0"/>
              <a:t>ECHA Registration of CAS #68610-51-5 as H361</a:t>
            </a:r>
          </a:p>
        </p:txBody>
      </p:sp>
      <p:sp>
        <p:nvSpPr>
          <p:cNvPr id="3" name="Slide Number Placeholder 2">
            <a:extLst>
              <a:ext uri="{FF2B5EF4-FFF2-40B4-BE49-F238E27FC236}">
                <a16:creationId xmlns:a16="http://schemas.microsoft.com/office/drawing/2014/main" id="{4C55A0BB-AB86-C65B-D306-89ADC763BEDF}"/>
              </a:ext>
            </a:extLst>
          </p:cNvPr>
          <p:cNvSpPr>
            <a:spLocks noGrp="1"/>
          </p:cNvSpPr>
          <p:nvPr>
            <p:ph type="sldNum" sz="quarter" idx="10"/>
          </p:nvPr>
        </p:nvSpPr>
        <p:spPr/>
        <p:txBody>
          <a:bodyPr/>
          <a:lstStyle/>
          <a:p>
            <a:fld id="{A6B50053-EC5D-F648-9B13-092A20055004}" type="slidenum">
              <a:rPr lang="en-US" smtClean="0"/>
              <a:pPr/>
              <a:t>17</a:t>
            </a:fld>
            <a:endParaRPr lang="en-US" dirty="0"/>
          </a:p>
        </p:txBody>
      </p:sp>
      <p:sp>
        <p:nvSpPr>
          <p:cNvPr id="4" name="Text Placeholder 3">
            <a:extLst>
              <a:ext uri="{FF2B5EF4-FFF2-40B4-BE49-F238E27FC236}">
                <a16:creationId xmlns:a16="http://schemas.microsoft.com/office/drawing/2014/main" id="{5A6CE568-3637-ACFF-88DF-79C58C8F7709}"/>
              </a:ext>
            </a:extLst>
          </p:cNvPr>
          <p:cNvSpPr>
            <a:spLocks noGrp="1"/>
          </p:cNvSpPr>
          <p:nvPr>
            <p:ph type="body" idx="1"/>
          </p:nvPr>
        </p:nvSpPr>
        <p:spPr/>
        <p:txBody>
          <a:bodyPr>
            <a:normAutofit lnSpcReduction="10000"/>
          </a:bodyPr>
          <a:lstStyle/>
          <a:p>
            <a:r>
              <a:rPr lang="en-US" sz="2800" dirty="0"/>
              <a:t>Phenol, 4-methyl-, reaction products with dicyclopentadiene and isobutylene</a:t>
            </a:r>
          </a:p>
          <a:p>
            <a:pPr lvl="1"/>
            <a:r>
              <a:rPr lang="en-US" sz="2600" dirty="0"/>
              <a:t>This substance is used in a variety of applications in the plastics manufacturing industry, particularly latex manufacturing</a:t>
            </a:r>
          </a:p>
          <a:p>
            <a:r>
              <a:rPr lang="en-US" sz="2800" dirty="0"/>
              <a:t>Two developmental toxicity studies on ECHA:</a:t>
            </a:r>
          </a:p>
          <a:p>
            <a:pPr lvl="1"/>
            <a:r>
              <a:rPr lang="en-US" sz="2600" dirty="0"/>
              <a:t>2016 (TG OECD 414; </a:t>
            </a:r>
            <a:r>
              <a:rPr lang="en-US" sz="2600" dirty="0" err="1"/>
              <a:t>Klimisch</a:t>
            </a:r>
            <a:r>
              <a:rPr lang="en-US" sz="2600" dirty="0"/>
              <a:t> 1)</a:t>
            </a:r>
          </a:p>
          <a:p>
            <a:pPr lvl="2"/>
            <a:r>
              <a:rPr lang="en-US" sz="2400" dirty="0"/>
              <a:t>NOAEL = 15 mg/kg (LOAEL = 50 mg/kg)</a:t>
            </a:r>
          </a:p>
          <a:p>
            <a:pPr lvl="2"/>
            <a:r>
              <a:rPr lang="en-US" sz="2400" dirty="0"/>
              <a:t>Basis: increased incidence of fused </a:t>
            </a:r>
            <a:r>
              <a:rPr lang="en-US" sz="2400" dirty="0" err="1"/>
              <a:t>sternebrae</a:t>
            </a:r>
            <a:endParaRPr lang="en-US" sz="2400" dirty="0"/>
          </a:p>
          <a:p>
            <a:pPr lvl="1"/>
            <a:r>
              <a:rPr lang="en-US" sz="2600" dirty="0"/>
              <a:t>1996 (TG combination of TSCA, OPPTS, MITI, OECD 414; </a:t>
            </a:r>
            <a:r>
              <a:rPr lang="en-US" sz="2600" dirty="0" err="1"/>
              <a:t>Klimisch</a:t>
            </a:r>
            <a:r>
              <a:rPr lang="en-US" sz="2600" dirty="0"/>
              <a:t> 1)</a:t>
            </a:r>
          </a:p>
          <a:p>
            <a:pPr lvl="2"/>
            <a:r>
              <a:rPr lang="en-US" sz="2400" dirty="0"/>
              <a:t>NOAEL = 1000 mg/kg</a:t>
            </a:r>
          </a:p>
          <a:p>
            <a:pPr lvl="2"/>
            <a:r>
              <a:rPr lang="en-US" sz="2400" dirty="0"/>
              <a:t>Basis: increased incidence of skeletal malformations</a:t>
            </a:r>
            <a:endParaRPr lang="en-US" sz="2000" dirty="0"/>
          </a:p>
          <a:p>
            <a:pPr lvl="1"/>
            <a:endParaRPr lang="en-US" sz="2600" dirty="0"/>
          </a:p>
          <a:p>
            <a:pPr marL="817563" lvl="3" indent="0">
              <a:buNone/>
            </a:pPr>
            <a:endParaRPr lang="en-US" sz="2200" dirty="0"/>
          </a:p>
        </p:txBody>
      </p:sp>
    </p:spTree>
    <p:extLst>
      <p:ext uri="{BB962C8B-B14F-4D97-AF65-F5344CB8AC3E}">
        <p14:creationId xmlns:p14="http://schemas.microsoft.com/office/powerpoint/2010/main" val="631006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7643E-FC29-AFE5-7431-30D096DDC464}"/>
              </a:ext>
            </a:extLst>
          </p:cNvPr>
          <p:cNvSpPr>
            <a:spLocks noGrp="1"/>
          </p:cNvSpPr>
          <p:nvPr>
            <p:ph type="title"/>
          </p:nvPr>
        </p:nvSpPr>
        <p:spPr/>
        <p:txBody>
          <a:bodyPr>
            <a:normAutofit/>
          </a:bodyPr>
          <a:lstStyle/>
          <a:p>
            <a:r>
              <a:rPr lang="en-US" sz="4000" dirty="0"/>
              <a:t>ECHA Registration of CAS #68610-51-5 as H361</a:t>
            </a:r>
          </a:p>
        </p:txBody>
      </p:sp>
      <p:sp>
        <p:nvSpPr>
          <p:cNvPr id="3" name="Slide Number Placeholder 2">
            <a:extLst>
              <a:ext uri="{FF2B5EF4-FFF2-40B4-BE49-F238E27FC236}">
                <a16:creationId xmlns:a16="http://schemas.microsoft.com/office/drawing/2014/main" id="{4C55A0BB-AB86-C65B-D306-89ADC763BEDF}"/>
              </a:ext>
            </a:extLst>
          </p:cNvPr>
          <p:cNvSpPr>
            <a:spLocks noGrp="1"/>
          </p:cNvSpPr>
          <p:nvPr>
            <p:ph type="sldNum" sz="quarter" idx="10"/>
          </p:nvPr>
        </p:nvSpPr>
        <p:spPr/>
        <p:txBody>
          <a:bodyPr/>
          <a:lstStyle/>
          <a:p>
            <a:fld id="{A6B50053-EC5D-F648-9B13-092A20055004}" type="slidenum">
              <a:rPr lang="en-US" smtClean="0"/>
              <a:pPr/>
              <a:t>18</a:t>
            </a:fld>
            <a:endParaRPr lang="en-US" dirty="0"/>
          </a:p>
        </p:txBody>
      </p:sp>
      <p:sp>
        <p:nvSpPr>
          <p:cNvPr id="4" name="Text Placeholder 3">
            <a:extLst>
              <a:ext uri="{FF2B5EF4-FFF2-40B4-BE49-F238E27FC236}">
                <a16:creationId xmlns:a16="http://schemas.microsoft.com/office/drawing/2014/main" id="{5A6CE568-3637-ACFF-88DF-79C58C8F7709}"/>
              </a:ext>
            </a:extLst>
          </p:cNvPr>
          <p:cNvSpPr>
            <a:spLocks noGrp="1"/>
          </p:cNvSpPr>
          <p:nvPr>
            <p:ph type="body" idx="1"/>
          </p:nvPr>
        </p:nvSpPr>
        <p:spPr/>
        <p:txBody>
          <a:bodyPr>
            <a:normAutofit/>
          </a:bodyPr>
          <a:lstStyle/>
          <a:p>
            <a:r>
              <a:rPr lang="en-US" sz="2800" dirty="0"/>
              <a:t>In 2022, ECHA/REACH classified this substance with H361: Suspected of damaging fertility or the unborn child </a:t>
            </a:r>
            <a:endParaRPr lang="en-US" sz="2000" dirty="0"/>
          </a:p>
          <a:p>
            <a:pPr lvl="2"/>
            <a:r>
              <a:rPr lang="en-US" sz="2400" dirty="0"/>
              <a:t>This classification corresponds to a RED hazard rating.</a:t>
            </a:r>
          </a:p>
          <a:p>
            <a:r>
              <a:rPr lang="en-US" sz="2800" dirty="0"/>
              <a:t>As the substance was previously unclassified, please note this new classification in future assessments, particularly re-certifications.</a:t>
            </a:r>
          </a:p>
          <a:p>
            <a:endParaRPr lang="en-US" sz="2800" dirty="0"/>
          </a:p>
          <a:p>
            <a:pPr marL="817563" lvl="3" indent="0">
              <a:buNone/>
            </a:pPr>
            <a:endParaRPr lang="en-US" sz="2200" dirty="0"/>
          </a:p>
        </p:txBody>
      </p:sp>
    </p:spTree>
    <p:extLst>
      <p:ext uri="{BB962C8B-B14F-4D97-AF65-F5344CB8AC3E}">
        <p14:creationId xmlns:p14="http://schemas.microsoft.com/office/powerpoint/2010/main" val="1260609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7643E-FC29-AFE5-7431-30D096DDC464}"/>
              </a:ext>
            </a:extLst>
          </p:cNvPr>
          <p:cNvSpPr>
            <a:spLocks noGrp="1"/>
          </p:cNvSpPr>
          <p:nvPr>
            <p:ph type="title"/>
          </p:nvPr>
        </p:nvSpPr>
        <p:spPr/>
        <p:txBody>
          <a:bodyPr/>
          <a:lstStyle/>
          <a:p>
            <a:r>
              <a:rPr lang="en-US" dirty="0"/>
              <a:t>V4.0 RSL Compliance for Recycled Content Materials</a:t>
            </a:r>
          </a:p>
        </p:txBody>
      </p:sp>
      <p:sp>
        <p:nvSpPr>
          <p:cNvPr id="3" name="Slide Number Placeholder 2">
            <a:extLst>
              <a:ext uri="{FF2B5EF4-FFF2-40B4-BE49-F238E27FC236}">
                <a16:creationId xmlns:a16="http://schemas.microsoft.com/office/drawing/2014/main" id="{4C55A0BB-AB86-C65B-D306-89ADC763BEDF}"/>
              </a:ext>
            </a:extLst>
          </p:cNvPr>
          <p:cNvSpPr>
            <a:spLocks noGrp="1"/>
          </p:cNvSpPr>
          <p:nvPr>
            <p:ph type="sldNum" sz="quarter" idx="10"/>
          </p:nvPr>
        </p:nvSpPr>
        <p:spPr/>
        <p:txBody>
          <a:bodyPr/>
          <a:lstStyle/>
          <a:p>
            <a:fld id="{A6B50053-EC5D-F648-9B13-092A20055004}" type="slidenum">
              <a:rPr lang="en-US" smtClean="0"/>
              <a:pPr/>
              <a:t>19</a:t>
            </a:fld>
            <a:endParaRPr lang="en-US" dirty="0"/>
          </a:p>
        </p:txBody>
      </p:sp>
      <p:sp>
        <p:nvSpPr>
          <p:cNvPr id="4" name="Text Placeholder 3">
            <a:extLst>
              <a:ext uri="{FF2B5EF4-FFF2-40B4-BE49-F238E27FC236}">
                <a16:creationId xmlns:a16="http://schemas.microsoft.com/office/drawing/2014/main" id="{5A6CE568-3637-ACFF-88DF-79C58C8F7709}"/>
              </a:ext>
            </a:extLst>
          </p:cNvPr>
          <p:cNvSpPr>
            <a:spLocks noGrp="1"/>
          </p:cNvSpPr>
          <p:nvPr>
            <p:ph type="body" idx="1"/>
          </p:nvPr>
        </p:nvSpPr>
        <p:spPr/>
        <p:txBody>
          <a:bodyPr>
            <a:normAutofit/>
          </a:bodyPr>
          <a:lstStyle/>
          <a:p>
            <a:pPr lvl="1"/>
            <a:r>
              <a:rPr lang="en-US" sz="2600" dirty="0"/>
              <a:t>In V4.0, RSL compliance for recycled content (RC) materials must be demonstrated through both:</a:t>
            </a:r>
          </a:p>
          <a:p>
            <a:pPr lvl="2"/>
            <a:r>
              <a:rPr lang="en-US" sz="2400" dirty="0"/>
              <a:t>A signed RSL declaration for </a:t>
            </a:r>
            <a:r>
              <a:rPr lang="en-US" sz="2400" b="1" dirty="0"/>
              <a:t>intentionally used substances and known contaminants </a:t>
            </a:r>
            <a:r>
              <a:rPr lang="en-US" sz="2400" dirty="0"/>
              <a:t>signed by the material supplier, AND</a:t>
            </a:r>
          </a:p>
          <a:p>
            <a:pPr lvl="2"/>
            <a:r>
              <a:rPr lang="en-US" sz="2400" dirty="0"/>
              <a:t>Analytical testing demonstrating RSL compliance with Bronze-level restrictions on toxic elements and organohalogens (heavy metals and halogen screen).</a:t>
            </a:r>
          </a:p>
          <a:p>
            <a:pPr lvl="1"/>
            <a:r>
              <a:rPr lang="en-US" sz="2600" dirty="0"/>
              <a:t>Only providing one of these is insufficient to demonstrate RSL compliance for RC materials.</a:t>
            </a:r>
            <a:endParaRPr lang="en-US" sz="2800" dirty="0"/>
          </a:p>
          <a:p>
            <a:pPr marL="817563" lvl="3" indent="0">
              <a:buNone/>
            </a:pPr>
            <a:endParaRPr lang="en-US" sz="2200" dirty="0"/>
          </a:p>
        </p:txBody>
      </p:sp>
    </p:spTree>
    <p:extLst>
      <p:ext uri="{BB962C8B-B14F-4D97-AF65-F5344CB8AC3E}">
        <p14:creationId xmlns:p14="http://schemas.microsoft.com/office/powerpoint/2010/main" val="2705283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5D588-4067-0133-5EAF-11EA1A65B827}"/>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539AF174-BB7C-1266-9AF4-89550B3F2F7F}"/>
              </a:ext>
            </a:extLst>
          </p:cNvPr>
          <p:cNvSpPr>
            <a:spLocks noGrp="1"/>
          </p:cNvSpPr>
          <p:nvPr>
            <p:ph type="body" idx="1"/>
          </p:nvPr>
        </p:nvSpPr>
        <p:spPr/>
        <p:txBody>
          <a:bodyPr>
            <a:normAutofit/>
          </a:bodyPr>
          <a:lstStyle/>
          <a:p>
            <a:pPr marL="342900" marR="0" lvl="0" indent="-342900">
              <a:spcBef>
                <a:spcPts val="0"/>
              </a:spcBef>
              <a:spcAft>
                <a:spcPts val="0"/>
              </a:spcAft>
              <a:buFont typeface="+mj-lt"/>
              <a:buAutoNum type="arabicPeriod"/>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Housekeeping and Introductions</a:t>
            </a:r>
          </a:p>
          <a:p>
            <a:pPr marL="342900" marR="0" lvl="0" indent="-342900">
              <a:spcBef>
                <a:spcPts val="0"/>
              </a:spcBef>
              <a:spcAft>
                <a:spcPts val="0"/>
              </a:spcAft>
              <a:buFont typeface="+mj-lt"/>
              <a:buAutoNum type="arabicPeriod"/>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MH Assessor Meeting Purpose and Structure</a:t>
            </a:r>
          </a:p>
          <a:p>
            <a:pPr marL="342900" marR="0" lvl="0" indent="-342900">
              <a:spcBef>
                <a:spcPts val="0"/>
              </a:spcBef>
              <a:spcAft>
                <a:spcPts val="0"/>
              </a:spcAft>
              <a:buFont typeface="+mj-lt"/>
              <a:buAutoNum type="arabicPeriod"/>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C2CPII Updates</a:t>
            </a:r>
          </a:p>
          <a:p>
            <a:pPr marL="342900" marR="0" lvl="0" indent="-342900">
              <a:spcBef>
                <a:spcPts val="0"/>
              </a:spcBef>
              <a:spcAft>
                <a:spcPts val="0"/>
              </a:spcAft>
              <a:buFont typeface="+mj-lt"/>
              <a:buAutoNum type="arabicPeriod"/>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MH Updates and Reminders</a:t>
            </a:r>
          </a:p>
          <a:p>
            <a:pPr marL="342900" marR="0" lvl="0" indent="-342900">
              <a:spcBef>
                <a:spcPts val="0"/>
              </a:spcBef>
              <a:spcAft>
                <a:spcPts val="0"/>
              </a:spcAft>
              <a:buFont typeface="+mj-lt"/>
              <a:buAutoNum type="arabicPeriod"/>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Open Discussion</a:t>
            </a:r>
          </a:p>
        </p:txBody>
      </p:sp>
      <p:sp>
        <p:nvSpPr>
          <p:cNvPr id="4" name="Slide Number Placeholder 3">
            <a:extLst>
              <a:ext uri="{FF2B5EF4-FFF2-40B4-BE49-F238E27FC236}">
                <a16:creationId xmlns:a16="http://schemas.microsoft.com/office/drawing/2014/main" id="{97E80D32-E522-3A2B-F2D7-25AACA2C2403}"/>
              </a:ext>
            </a:extLst>
          </p:cNvPr>
          <p:cNvSpPr>
            <a:spLocks noGrp="1"/>
          </p:cNvSpPr>
          <p:nvPr>
            <p:ph type="sldNum" sz="quarter" idx="10"/>
          </p:nvPr>
        </p:nvSpPr>
        <p:spPr/>
        <p:txBody>
          <a:bodyPr/>
          <a:lstStyle/>
          <a:p>
            <a:fld id="{A6B50053-EC5D-F648-9B13-092A20055004}" type="slidenum">
              <a:rPr lang="en-US" smtClean="0"/>
              <a:pPr/>
              <a:t>2</a:t>
            </a:fld>
            <a:endParaRPr lang="en-US" dirty="0"/>
          </a:p>
        </p:txBody>
      </p:sp>
    </p:spTree>
    <p:extLst>
      <p:ext uri="{BB962C8B-B14F-4D97-AF65-F5344CB8AC3E}">
        <p14:creationId xmlns:p14="http://schemas.microsoft.com/office/powerpoint/2010/main" val="378265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7643E-FC29-AFE5-7431-30D096DDC464}"/>
              </a:ext>
            </a:extLst>
          </p:cNvPr>
          <p:cNvSpPr>
            <a:spLocks noGrp="1"/>
          </p:cNvSpPr>
          <p:nvPr>
            <p:ph type="title"/>
          </p:nvPr>
        </p:nvSpPr>
        <p:spPr/>
        <p:txBody>
          <a:bodyPr/>
          <a:lstStyle/>
          <a:p>
            <a:r>
              <a:rPr lang="en-US" dirty="0"/>
              <a:t>V4.0 RSL Compliance for Recycled Content Materials</a:t>
            </a:r>
          </a:p>
        </p:txBody>
      </p:sp>
      <p:sp>
        <p:nvSpPr>
          <p:cNvPr id="3" name="Slide Number Placeholder 2">
            <a:extLst>
              <a:ext uri="{FF2B5EF4-FFF2-40B4-BE49-F238E27FC236}">
                <a16:creationId xmlns:a16="http://schemas.microsoft.com/office/drawing/2014/main" id="{4C55A0BB-AB86-C65B-D306-89ADC763BEDF}"/>
              </a:ext>
            </a:extLst>
          </p:cNvPr>
          <p:cNvSpPr>
            <a:spLocks noGrp="1"/>
          </p:cNvSpPr>
          <p:nvPr>
            <p:ph type="sldNum" sz="quarter" idx="10"/>
          </p:nvPr>
        </p:nvSpPr>
        <p:spPr/>
        <p:txBody>
          <a:bodyPr/>
          <a:lstStyle/>
          <a:p>
            <a:fld id="{A6B50053-EC5D-F648-9B13-092A20055004}" type="slidenum">
              <a:rPr lang="en-US" smtClean="0"/>
              <a:pPr/>
              <a:t>20</a:t>
            </a:fld>
            <a:endParaRPr lang="en-US" dirty="0"/>
          </a:p>
        </p:txBody>
      </p:sp>
      <p:sp>
        <p:nvSpPr>
          <p:cNvPr id="4" name="Text Placeholder 3">
            <a:extLst>
              <a:ext uri="{FF2B5EF4-FFF2-40B4-BE49-F238E27FC236}">
                <a16:creationId xmlns:a16="http://schemas.microsoft.com/office/drawing/2014/main" id="{5A6CE568-3637-ACFF-88DF-79C58C8F7709}"/>
              </a:ext>
            </a:extLst>
          </p:cNvPr>
          <p:cNvSpPr>
            <a:spLocks noGrp="1"/>
          </p:cNvSpPr>
          <p:nvPr>
            <p:ph type="body" idx="1"/>
          </p:nvPr>
        </p:nvSpPr>
        <p:spPr/>
        <p:txBody>
          <a:bodyPr>
            <a:normAutofit/>
          </a:bodyPr>
          <a:lstStyle/>
          <a:p>
            <a:r>
              <a:rPr lang="en-US" sz="2800" dirty="0"/>
              <a:t>See Recycled Content Materials Assessment Methodology, Table 1</a:t>
            </a:r>
          </a:p>
          <a:p>
            <a:pPr marL="0" indent="0">
              <a:buNone/>
            </a:pPr>
            <a:endParaRPr lang="en-US" sz="2800" dirty="0"/>
          </a:p>
          <a:p>
            <a:pPr marL="817563" lvl="3" indent="0">
              <a:buNone/>
            </a:pPr>
            <a:endParaRPr lang="en-US" sz="2200" dirty="0"/>
          </a:p>
        </p:txBody>
      </p:sp>
      <p:pic>
        <p:nvPicPr>
          <p:cNvPr id="5" name="Picture 4">
            <a:extLst>
              <a:ext uri="{FF2B5EF4-FFF2-40B4-BE49-F238E27FC236}">
                <a16:creationId xmlns:a16="http://schemas.microsoft.com/office/drawing/2014/main" id="{A366E1A9-22B7-B8AA-B8A5-954B717BB58B}"/>
              </a:ext>
            </a:extLst>
          </p:cNvPr>
          <p:cNvPicPr>
            <a:picLocks noChangeAspect="1"/>
          </p:cNvPicPr>
          <p:nvPr/>
        </p:nvPicPr>
        <p:blipFill>
          <a:blip r:embed="rId3"/>
          <a:stretch>
            <a:fillRect/>
          </a:stretch>
        </p:blipFill>
        <p:spPr>
          <a:xfrm>
            <a:off x="2532647" y="2850239"/>
            <a:ext cx="7126705" cy="2383170"/>
          </a:xfrm>
          <a:prstGeom prst="rect">
            <a:avLst/>
          </a:prstGeom>
        </p:spPr>
      </p:pic>
      <p:pic>
        <p:nvPicPr>
          <p:cNvPr id="6" name="Picture 5">
            <a:extLst>
              <a:ext uri="{FF2B5EF4-FFF2-40B4-BE49-F238E27FC236}">
                <a16:creationId xmlns:a16="http://schemas.microsoft.com/office/drawing/2014/main" id="{E810D122-A632-AFFC-1C09-CC4AF071073A}"/>
              </a:ext>
            </a:extLst>
          </p:cNvPr>
          <p:cNvPicPr>
            <a:picLocks noChangeAspect="1"/>
          </p:cNvPicPr>
          <p:nvPr/>
        </p:nvPicPr>
        <p:blipFill>
          <a:blip r:embed="rId4"/>
          <a:stretch>
            <a:fillRect/>
          </a:stretch>
        </p:blipFill>
        <p:spPr>
          <a:xfrm>
            <a:off x="2532647" y="5138060"/>
            <a:ext cx="7126705" cy="1582447"/>
          </a:xfrm>
          <a:prstGeom prst="rect">
            <a:avLst/>
          </a:prstGeom>
        </p:spPr>
      </p:pic>
    </p:spTree>
    <p:extLst>
      <p:ext uri="{BB962C8B-B14F-4D97-AF65-F5344CB8AC3E}">
        <p14:creationId xmlns:p14="http://schemas.microsoft.com/office/powerpoint/2010/main" val="2370126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7643E-FC29-AFE5-7431-30D096DDC464}"/>
              </a:ext>
            </a:extLst>
          </p:cNvPr>
          <p:cNvSpPr>
            <a:spLocks noGrp="1"/>
          </p:cNvSpPr>
          <p:nvPr>
            <p:ph type="title"/>
          </p:nvPr>
        </p:nvSpPr>
        <p:spPr/>
        <p:txBody>
          <a:bodyPr/>
          <a:lstStyle/>
          <a:p>
            <a:r>
              <a:rPr lang="en-US" dirty="0"/>
              <a:t>Exposure Assessment Reminders</a:t>
            </a:r>
          </a:p>
        </p:txBody>
      </p:sp>
      <p:sp>
        <p:nvSpPr>
          <p:cNvPr id="3" name="Slide Number Placeholder 2">
            <a:extLst>
              <a:ext uri="{FF2B5EF4-FFF2-40B4-BE49-F238E27FC236}">
                <a16:creationId xmlns:a16="http://schemas.microsoft.com/office/drawing/2014/main" id="{4C55A0BB-AB86-C65B-D306-89ADC763BEDF}"/>
              </a:ext>
            </a:extLst>
          </p:cNvPr>
          <p:cNvSpPr>
            <a:spLocks noGrp="1"/>
          </p:cNvSpPr>
          <p:nvPr>
            <p:ph type="sldNum" sz="quarter" idx="10"/>
          </p:nvPr>
        </p:nvSpPr>
        <p:spPr/>
        <p:txBody>
          <a:bodyPr/>
          <a:lstStyle/>
          <a:p>
            <a:fld id="{A6B50053-EC5D-F648-9B13-092A20055004}" type="slidenum">
              <a:rPr lang="en-US" smtClean="0"/>
              <a:pPr/>
              <a:t>21</a:t>
            </a:fld>
            <a:endParaRPr lang="en-US" dirty="0"/>
          </a:p>
        </p:txBody>
      </p:sp>
      <p:sp>
        <p:nvSpPr>
          <p:cNvPr id="4" name="Text Placeholder 3">
            <a:extLst>
              <a:ext uri="{FF2B5EF4-FFF2-40B4-BE49-F238E27FC236}">
                <a16:creationId xmlns:a16="http://schemas.microsoft.com/office/drawing/2014/main" id="{5A6CE568-3637-ACFF-88DF-79C58C8F7709}"/>
              </a:ext>
            </a:extLst>
          </p:cNvPr>
          <p:cNvSpPr>
            <a:spLocks noGrp="1"/>
          </p:cNvSpPr>
          <p:nvPr>
            <p:ph type="body" idx="1"/>
          </p:nvPr>
        </p:nvSpPr>
        <p:spPr/>
        <p:txBody>
          <a:bodyPr>
            <a:normAutofit/>
          </a:bodyPr>
          <a:lstStyle/>
          <a:p>
            <a:r>
              <a:rPr lang="en-US" sz="2800" dirty="0"/>
              <a:t>Please remember that the EAM, Appendix 2 </a:t>
            </a:r>
            <a:r>
              <a:rPr lang="en-US" sz="2800" b="1" dirty="0"/>
              <a:t>only </a:t>
            </a:r>
            <a:r>
              <a:rPr lang="en-US" sz="2800" dirty="0"/>
              <a:t>applies to professional use products, </a:t>
            </a:r>
            <a:r>
              <a:rPr lang="en-US" sz="2800" b="1" dirty="0"/>
              <a:t>not </a:t>
            </a:r>
            <a:r>
              <a:rPr lang="en-US" sz="2800" dirty="0"/>
              <a:t>products sold to consumers/general public.</a:t>
            </a:r>
          </a:p>
          <a:p>
            <a:r>
              <a:rPr lang="en-US" sz="2800" dirty="0"/>
              <a:t>If exposure to consumers may occur, use of PPE is not sufficient to conclude that exposure is controlled.</a:t>
            </a:r>
          </a:p>
          <a:p>
            <a:r>
              <a:rPr lang="en-US" sz="2800" dirty="0"/>
              <a:t>Example: Lime-based caulk mortar sold as a powder to consumers</a:t>
            </a:r>
          </a:p>
          <a:p>
            <a:pPr lvl="1"/>
            <a:r>
              <a:rPr lang="en-US" sz="2600" dirty="0"/>
              <a:t>Corrosive powder</a:t>
            </a:r>
          </a:p>
          <a:p>
            <a:pPr lvl="1"/>
            <a:r>
              <a:rPr lang="en-US" sz="2600" dirty="0"/>
              <a:t>PPE may be used to control professional use exposures, per Appendix 2B</a:t>
            </a:r>
          </a:p>
          <a:p>
            <a:pPr lvl="1"/>
            <a:r>
              <a:rPr lang="en-US" sz="2600" dirty="0"/>
              <a:t>But since the product is sold to consumers, Appendix 2B does not apply.</a:t>
            </a:r>
            <a:endParaRPr lang="en-US" sz="2800" dirty="0"/>
          </a:p>
          <a:p>
            <a:pPr marL="817563" lvl="3" indent="0">
              <a:buNone/>
            </a:pPr>
            <a:endParaRPr lang="en-US" sz="2200" dirty="0"/>
          </a:p>
        </p:txBody>
      </p:sp>
    </p:spTree>
    <p:extLst>
      <p:ext uri="{BB962C8B-B14F-4D97-AF65-F5344CB8AC3E}">
        <p14:creationId xmlns:p14="http://schemas.microsoft.com/office/powerpoint/2010/main" val="4191513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7643E-FC29-AFE5-7431-30D096DDC464}"/>
              </a:ext>
            </a:extLst>
          </p:cNvPr>
          <p:cNvSpPr>
            <a:spLocks noGrp="1"/>
          </p:cNvSpPr>
          <p:nvPr>
            <p:ph type="title"/>
          </p:nvPr>
        </p:nvSpPr>
        <p:spPr/>
        <p:txBody>
          <a:bodyPr/>
          <a:lstStyle/>
          <a:p>
            <a:r>
              <a:rPr lang="en-US" dirty="0"/>
              <a:t>EAM, Appendix 2B</a:t>
            </a:r>
          </a:p>
        </p:txBody>
      </p:sp>
      <p:sp>
        <p:nvSpPr>
          <p:cNvPr id="3" name="Slide Number Placeholder 2">
            <a:extLst>
              <a:ext uri="{FF2B5EF4-FFF2-40B4-BE49-F238E27FC236}">
                <a16:creationId xmlns:a16="http://schemas.microsoft.com/office/drawing/2014/main" id="{4C55A0BB-AB86-C65B-D306-89ADC763BEDF}"/>
              </a:ext>
            </a:extLst>
          </p:cNvPr>
          <p:cNvSpPr>
            <a:spLocks noGrp="1"/>
          </p:cNvSpPr>
          <p:nvPr>
            <p:ph type="sldNum" sz="quarter" idx="10"/>
          </p:nvPr>
        </p:nvSpPr>
        <p:spPr/>
        <p:txBody>
          <a:bodyPr/>
          <a:lstStyle/>
          <a:p>
            <a:fld id="{A6B50053-EC5D-F648-9B13-092A20055004}" type="slidenum">
              <a:rPr lang="en-US" smtClean="0"/>
              <a:pPr/>
              <a:t>22</a:t>
            </a:fld>
            <a:endParaRPr lang="en-US" dirty="0"/>
          </a:p>
        </p:txBody>
      </p:sp>
      <p:pic>
        <p:nvPicPr>
          <p:cNvPr id="5" name="Picture 4">
            <a:extLst>
              <a:ext uri="{FF2B5EF4-FFF2-40B4-BE49-F238E27FC236}">
                <a16:creationId xmlns:a16="http://schemas.microsoft.com/office/drawing/2014/main" id="{35E7D742-7FDF-E6EC-B89B-D9255FA9F6B5}"/>
              </a:ext>
            </a:extLst>
          </p:cNvPr>
          <p:cNvPicPr>
            <a:picLocks noChangeAspect="1"/>
          </p:cNvPicPr>
          <p:nvPr/>
        </p:nvPicPr>
        <p:blipFill>
          <a:blip r:embed="rId3"/>
          <a:stretch>
            <a:fillRect/>
          </a:stretch>
        </p:blipFill>
        <p:spPr>
          <a:xfrm>
            <a:off x="1545276" y="2084388"/>
            <a:ext cx="9101447" cy="4360289"/>
          </a:xfrm>
          <a:prstGeom prst="rect">
            <a:avLst/>
          </a:prstGeom>
        </p:spPr>
      </p:pic>
    </p:spTree>
    <p:extLst>
      <p:ext uri="{BB962C8B-B14F-4D97-AF65-F5344CB8AC3E}">
        <p14:creationId xmlns:p14="http://schemas.microsoft.com/office/powerpoint/2010/main" val="3288426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B8C54F-62E2-A7FF-D05D-B2C3F3CBC91D}"/>
              </a:ext>
            </a:extLst>
          </p:cNvPr>
          <p:cNvSpPr>
            <a:spLocks noGrp="1"/>
          </p:cNvSpPr>
          <p:nvPr>
            <p:ph type="sldNum" sz="quarter" idx="12"/>
          </p:nvPr>
        </p:nvSpPr>
        <p:spPr/>
        <p:txBody>
          <a:bodyPr/>
          <a:lstStyle/>
          <a:p>
            <a:fld id="{A6B50053-EC5D-F648-9B13-092A20055004}" type="slidenum">
              <a:rPr lang="en-US" smtClean="0"/>
              <a:pPr/>
              <a:t>23</a:t>
            </a:fld>
            <a:endParaRPr lang="en-US" dirty="0"/>
          </a:p>
        </p:txBody>
      </p:sp>
      <p:sp>
        <p:nvSpPr>
          <p:cNvPr id="3" name="Title 2">
            <a:extLst>
              <a:ext uri="{FF2B5EF4-FFF2-40B4-BE49-F238E27FC236}">
                <a16:creationId xmlns:a16="http://schemas.microsoft.com/office/drawing/2014/main" id="{8437CAE0-8FDF-10F0-6F37-5973359F299B}"/>
              </a:ext>
            </a:extLst>
          </p:cNvPr>
          <p:cNvSpPr>
            <a:spLocks noGrp="1"/>
          </p:cNvSpPr>
          <p:nvPr>
            <p:ph type="title"/>
          </p:nvPr>
        </p:nvSpPr>
        <p:spPr/>
        <p:txBody>
          <a:bodyPr/>
          <a:lstStyle/>
          <a:p>
            <a:r>
              <a:rPr lang="en-US" dirty="0"/>
              <a:t>Open Discussion topics</a:t>
            </a:r>
          </a:p>
        </p:txBody>
      </p:sp>
      <p:sp>
        <p:nvSpPr>
          <p:cNvPr id="4" name="Text Placeholder 3">
            <a:extLst>
              <a:ext uri="{FF2B5EF4-FFF2-40B4-BE49-F238E27FC236}">
                <a16:creationId xmlns:a16="http://schemas.microsoft.com/office/drawing/2014/main" id="{DE0F758D-3148-72B8-464A-B6ACA04051F9}"/>
              </a:ext>
            </a:extLst>
          </p:cNvPr>
          <p:cNvSpPr>
            <a:spLocks noGrp="1"/>
          </p:cNvSpPr>
          <p:nvPr>
            <p:ph type="body" sz="quarter" idx="13"/>
          </p:nvPr>
        </p:nvSpPr>
        <p:spPr/>
        <p:txBody>
          <a:bodyPr/>
          <a:lstStyle/>
          <a:p>
            <a:r>
              <a:rPr lang="en-US" sz="2800" dirty="0"/>
              <a:t>UV Inks and Sensitization</a:t>
            </a:r>
          </a:p>
          <a:p>
            <a:r>
              <a:rPr lang="en-US" sz="2800" dirty="0"/>
              <a:t>Azo Dyestuffs vs Azo Pigments</a:t>
            </a:r>
          </a:p>
          <a:p>
            <a:endParaRPr lang="en-US" dirty="0"/>
          </a:p>
        </p:txBody>
      </p:sp>
    </p:spTree>
    <p:extLst>
      <p:ext uri="{BB962C8B-B14F-4D97-AF65-F5344CB8AC3E}">
        <p14:creationId xmlns:p14="http://schemas.microsoft.com/office/powerpoint/2010/main" val="4271802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8103D-56B8-0579-5EDB-01F641FE9150}"/>
              </a:ext>
            </a:extLst>
          </p:cNvPr>
          <p:cNvSpPr>
            <a:spLocks noGrp="1"/>
          </p:cNvSpPr>
          <p:nvPr>
            <p:ph type="title"/>
          </p:nvPr>
        </p:nvSpPr>
        <p:spPr/>
        <p:txBody>
          <a:bodyPr/>
          <a:lstStyle/>
          <a:p>
            <a:r>
              <a:rPr lang="en-US" dirty="0"/>
              <a:t>Open Discussion Topic #1: </a:t>
            </a:r>
            <a:br>
              <a:rPr lang="en-US" dirty="0"/>
            </a:br>
            <a:r>
              <a:rPr lang="en-US" dirty="0"/>
              <a:t>UV Inks and Sensitization</a:t>
            </a:r>
          </a:p>
        </p:txBody>
      </p:sp>
      <p:sp>
        <p:nvSpPr>
          <p:cNvPr id="3" name="Slide Number Placeholder 2">
            <a:extLst>
              <a:ext uri="{FF2B5EF4-FFF2-40B4-BE49-F238E27FC236}">
                <a16:creationId xmlns:a16="http://schemas.microsoft.com/office/drawing/2014/main" id="{4F33BB12-AB4C-C581-A247-0C440B66B3CF}"/>
              </a:ext>
            </a:extLst>
          </p:cNvPr>
          <p:cNvSpPr>
            <a:spLocks noGrp="1"/>
          </p:cNvSpPr>
          <p:nvPr>
            <p:ph type="sldNum" sz="quarter" idx="10"/>
          </p:nvPr>
        </p:nvSpPr>
        <p:spPr/>
        <p:txBody>
          <a:bodyPr/>
          <a:lstStyle/>
          <a:p>
            <a:fld id="{A6B50053-EC5D-F648-9B13-092A20055004}" type="slidenum">
              <a:rPr lang="en-US" smtClean="0"/>
              <a:pPr/>
              <a:t>24</a:t>
            </a:fld>
            <a:endParaRPr lang="en-US" dirty="0"/>
          </a:p>
        </p:txBody>
      </p:sp>
      <p:sp>
        <p:nvSpPr>
          <p:cNvPr id="4" name="Text Placeholder 3">
            <a:extLst>
              <a:ext uri="{FF2B5EF4-FFF2-40B4-BE49-F238E27FC236}">
                <a16:creationId xmlns:a16="http://schemas.microsoft.com/office/drawing/2014/main" id="{EA8733F1-E251-3506-A7D0-93FA59917174}"/>
              </a:ext>
            </a:extLst>
          </p:cNvPr>
          <p:cNvSpPr>
            <a:spLocks noGrp="1"/>
          </p:cNvSpPr>
          <p:nvPr>
            <p:ph type="body" idx="1"/>
          </p:nvPr>
        </p:nvSpPr>
        <p:spPr/>
        <p:txBody>
          <a:bodyPr>
            <a:normAutofit fontScale="92500" lnSpcReduction="10000"/>
          </a:bodyPr>
          <a:lstStyle/>
          <a:p>
            <a:pPr marL="666750" indent="-285750">
              <a:spcBef>
                <a:spcPts val="0"/>
              </a:spcBef>
              <a:buClr>
                <a:srgbClr val="00C16D"/>
              </a:buClr>
              <a:defRPr/>
            </a:pPr>
            <a:r>
              <a:rPr lang="en-US" sz="2000" dirty="0"/>
              <a:t>MHAM Section 2.3 (p. 14) </a:t>
            </a:r>
            <a:r>
              <a:rPr lang="en-US" dirty="0"/>
              <a:t>includes the following statement that mentions </a:t>
            </a:r>
            <a:r>
              <a:rPr lang="en-US" sz="2000" dirty="0"/>
              <a:t>UV inks:</a:t>
            </a:r>
          </a:p>
          <a:p>
            <a:pPr marL="646113" lvl="1" indent="0">
              <a:spcBef>
                <a:spcPts val="0"/>
              </a:spcBef>
              <a:buClr>
                <a:srgbClr val="00C16D"/>
              </a:buClr>
              <a:buNone/>
              <a:defRPr/>
            </a:pPr>
            <a:endParaRPr lang="en-US" i="1" dirty="0"/>
          </a:p>
          <a:p>
            <a:pPr marL="646113" lvl="1" indent="0">
              <a:spcBef>
                <a:spcPts val="0"/>
              </a:spcBef>
              <a:buClr>
                <a:srgbClr val="00C16D"/>
              </a:buClr>
              <a:buNone/>
              <a:defRPr/>
            </a:pPr>
            <a:r>
              <a:rPr lang="en-US" i="1" dirty="0"/>
              <a:t>Materials are assessed based on the final chemical state of all substances in the material. Because of this, it is important to have an in-depth understanding of the key chemical reactions taking place and whether the chemical is still in its original form after curing or other reactions reach equilibrium. For example, UV inks contain several sensitizing and reactive chemicals in their “raw” state, but after the printing process is complete and the ink has cured, many of those substances are no longer present in their original state but rather have reacted to form a different molecular structure.</a:t>
            </a:r>
          </a:p>
          <a:p>
            <a:pPr marL="666750" indent="-285750">
              <a:spcBef>
                <a:spcPts val="0"/>
              </a:spcBef>
              <a:buClr>
                <a:srgbClr val="00C16D"/>
              </a:buClr>
              <a:defRPr/>
            </a:pPr>
            <a:endParaRPr lang="en-US" sz="2000" dirty="0"/>
          </a:p>
          <a:p>
            <a:pPr marL="666750" indent="-285750">
              <a:spcBef>
                <a:spcPts val="0"/>
              </a:spcBef>
              <a:buClr>
                <a:srgbClr val="00C16D"/>
              </a:buClr>
              <a:defRPr/>
            </a:pPr>
            <a:r>
              <a:rPr lang="en-US" dirty="0"/>
              <a:t>This section is intended to provide an example of a situation where material processing may affect the substances present in the material. It should </a:t>
            </a:r>
            <a:r>
              <a:rPr lang="en-US" b="1" dirty="0"/>
              <a:t>not </a:t>
            </a:r>
            <a:r>
              <a:rPr lang="en-US" dirty="0"/>
              <a:t>be interpreted to waive the hazards of sensitizers present in UV inks that undergo curing.</a:t>
            </a:r>
          </a:p>
          <a:p>
            <a:pPr marL="666750" indent="-285750">
              <a:spcBef>
                <a:spcPts val="0"/>
              </a:spcBef>
              <a:buClr>
                <a:srgbClr val="00C16D"/>
              </a:buClr>
              <a:defRPr/>
            </a:pPr>
            <a:endParaRPr lang="en-US" sz="2000" dirty="0"/>
          </a:p>
          <a:p>
            <a:pPr marL="666750" indent="-285750">
              <a:spcBef>
                <a:spcPts val="0"/>
              </a:spcBef>
              <a:buClr>
                <a:srgbClr val="00C16D"/>
              </a:buClr>
              <a:defRPr/>
            </a:pPr>
            <a:r>
              <a:rPr lang="en-US" sz="2100" dirty="0"/>
              <a:t>Discussion: </a:t>
            </a:r>
          </a:p>
          <a:p>
            <a:pPr marL="931863" lvl="1" indent="-285750">
              <a:spcBef>
                <a:spcPts val="0"/>
              </a:spcBef>
              <a:buClr>
                <a:srgbClr val="00C16D"/>
              </a:buClr>
              <a:defRPr/>
            </a:pPr>
            <a:r>
              <a:rPr lang="en-US" sz="1900" dirty="0"/>
              <a:t>Is this consistent with how assessors have interpreted this section in the past?</a:t>
            </a:r>
          </a:p>
          <a:p>
            <a:pPr marL="931863" lvl="1" indent="-285750">
              <a:spcBef>
                <a:spcPts val="0"/>
              </a:spcBef>
              <a:buClr>
                <a:srgbClr val="00C16D"/>
              </a:buClr>
              <a:defRPr/>
            </a:pPr>
            <a:endParaRPr lang="en-US" sz="1900" dirty="0"/>
          </a:p>
          <a:p>
            <a:pPr marL="931863" lvl="1" indent="-285750">
              <a:spcBef>
                <a:spcPts val="0"/>
              </a:spcBef>
              <a:buClr>
                <a:srgbClr val="00C16D"/>
              </a:buClr>
              <a:defRPr/>
            </a:pPr>
            <a:r>
              <a:rPr lang="en-US" sz="1900" dirty="0"/>
              <a:t>For assessors who regularly complete this type of testing, have sensitizers been detected? Are there situations where curing does not completely remove the hazard?</a:t>
            </a:r>
          </a:p>
        </p:txBody>
      </p:sp>
    </p:spTree>
    <p:extLst>
      <p:ext uri="{BB962C8B-B14F-4D97-AF65-F5344CB8AC3E}">
        <p14:creationId xmlns:p14="http://schemas.microsoft.com/office/powerpoint/2010/main" val="3115850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95A4B-A2EA-1203-9D29-4CC431A1170D}"/>
              </a:ext>
            </a:extLst>
          </p:cNvPr>
          <p:cNvSpPr>
            <a:spLocks noGrp="1"/>
          </p:cNvSpPr>
          <p:nvPr>
            <p:ph type="title"/>
          </p:nvPr>
        </p:nvSpPr>
        <p:spPr/>
        <p:txBody>
          <a:bodyPr/>
          <a:lstStyle/>
          <a:p>
            <a:r>
              <a:rPr lang="en-US" dirty="0"/>
              <a:t>Open Discussion Topic #2:</a:t>
            </a:r>
            <a:br>
              <a:rPr lang="en-US" dirty="0"/>
            </a:br>
            <a:r>
              <a:rPr lang="en-US" dirty="0"/>
              <a:t>Azo Dyestuffs vs Azo Pigments</a:t>
            </a:r>
          </a:p>
        </p:txBody>
      </p:sp>
      <p:sp>
        <p:nvSpPr>
          <p:cNvPr id="3" name="Slide Number Placeholder 2">
            <a:extLst>
              <a:ext uri="{FF2B5EF4-FFF2-40B4-BE49-F238E27FC236}">
                <a16:creationId xmlns:a16="http://schemas.microsoft.com/office/drawing/2014/main" id="{EC962533-ADC6-B2BF-4304-F968180560DC}"/>
              </a:ext>
            </a:extLst>
          </p:cNvPr>
          <p:cNvSpPr>
            <a:spLocks noGrp="1"/>
          </p:cNvSpPr>
          <p:nvPr>
            <p:ph type="sldNum" sz="quarter" idx="10"/>
          </p:nvPr>
        </p:nvSpPr>
        <p:spPr/>
        <p:txBody>
          <a:bodyPr/>
          <a:lstStyle/>
          <a:p>
            <a:fld id="{A6B50053-EC5D-F648-9B13-092A20055004}" type="slidenum">
              <a:rPr lang="en-US" smtClean="0"/>
              <a:pPr/>
              <a:t>25</a:t>
            </a:fld>
            <a:endParaRPr lang="en-US" dirty="0"/>
          </a:p>
        </p:txBody>
      </p:sp>
      <p:sp>
        <p:nvSpPr>
          <p:cNvPr id="4" name="Text Placeholder 3">
            <a:extLst>
              <a:ext uri="{FF2B5EF4-FFF2-40B4-BE49-F238E27FC236}">
                <a16:creationId xmlns:a16="http://schemas.microsoft.com/office/drawing/2014/main" id="{ECDDBDA2-EE79-7981-A546-B5CF7A1C238E}"/>
              </a:ext>
            </a:extLst>
          </p:cNvPr>
          <p:cNvSpPr>
            <a:spLocks noGrp="1"/>
          </p:cNvSpPr>
          <p:nvPr>
            <p:ph type="body" idx="1"/>
          </p:nvPr>
        </p:nvSpPr>
        <p:spPr/>
        <p:txBody>
          <a:bodyPr/>
          <a:lstStyle/>
          <a:p>
            <a:r>
              <a:rPr lang="en-US" dirty="0"/>
              <a:t>Based on the Colorants Assessment Methodology (CAM), azo dyestuffs must be evaluated for their potential to cleave carcinogenic aromatic amines (3.5.3). Have any assessors evaluated a product that contained an azo dye and found that cleavage was not possible? If so, how was the chemical assessed?</a:t>
            </a:r>
          </a:p>
          <a:p>
            <a:r>
              <a:rPr lang="en-US" dirty="0"/>
              <a:t>As follow-up, have any assessors considered whether azo pigments should be subject to the same requirements? (CAM, Section 4.3.1) Currently, 4.3.1 states that products with azo pigments greater than 100 ppm cannot achieve higher than Bronze.</a:t>
            </a:r>
          </a:p>
          <a:p>
            <a:endParaRPr lang="en-US" dirty="0"/>
          </a:p>
        </p:txBody>
      </p:sp>
    </p:spTree>
    <p:extLst>
      <p:ext uri="{BB962C8B-B14F-4D97-AF65-F5344CB8AC3E}">
        <p14:creationId xmlns:p14="http://schemas.microsoft.com/office/powerpoint/2010/main" val="2781513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95A4B-A2EA-1203-9D29-4CC431A1170D}"/>
              </a:ext>
            </a:extLst>
          </p:cNvPr>
          <p:cNvSpPr>
            <a:spLocks noGrp="1"/>
          </p:cNvSpPr>
          <p:nvPr>
            <p:ph type="title"/>
          </p:nvPr>
        </p:nvSpPr>
        <p:spPr/>
        <p:txBody>
          <a:bodyPr/>
          <a:lstStyle/>
          <a:p>
            <a:r>
              <a:rPr lang="en-US" dirty="0"/>
              <a:t>(If time) Other topics for open discussion</a:t>
            </a:r>
          </a:p>
        </p:txBody>
      </p:sp>
      <p:sp>
        <p:nvSpPr>
          <p:cNvPr id="3" name="Slide Number Placeholder 2">
            <a:extLst>
              <a:ext uri="{FF2B5EF4-FFF2-40B4-BE49-F238E27FC236}">
                <a16:creationId xmlns:a16="http://schemas.microsoft.com/office/drawing/2014/main" id="{EC962533-ADC6-B2BF-4304-F968180560DC}"/>
              </a:ext>
            </a:extLst>
          </p:cNvPr>
          <p:cNvSpPr>
            <a:spLocks noGrp="1"/>
          </p:cNvSpPr>
          <p:nvPr>
            <p:ph type="sldNum" sz="quarter" idx="10"/>
          </p:nvPr>
        </p:nvSpPr>
        <p:spPr/>
        <p:txBody>
          <a:bodyPr/>
          <a:lstStyle/>
          <a:p>
            <a:fld id="{A6B50053-EC5D-F648-9B13-092A20055004}" type="slidenum">
              <a:rPr lang="en-US" smtClean="0"/>
              <a:pPr/>
              <a:t>26</a:t>
            </a:fld>
            <a:endParaRPr lang="en-US" dirty="0"/>
          </a:p>
        </p:txBody>
      </p:sp>
      <p:sp>
        <p:nvSpPr>
          <p:cNvPr id="4" name="Text Placeholder 3">
            <a:extLst>
              <a:ext uri="{FF2B5EF4-FFF2-40B4-BE49-F238E27FC236}">
                <a16:creationId xmlns:a16="http://schemas.microsoft.com/office/drawing/2014/main" id="{ECDDBDA2-EE79-7981-A546-B5CF7A1C238E}"/>
              </a:ext>
            </a:extLst>
          </p:cNvPr>
          <p:cNvSpPr>
            <a:spLocks noGrp="1"/>
          </p:cNvSpPr>
          <p:nvPr>
            <p:ph type="body" idx="1"/>
          </p:nvPr>
        </p:nvSpPr>
        <p:spPr/>
        <p:txBody>
          <a:bodyPr/>
          <a:lstStyle/>
          <a:p>
            <a:r>
              <a:rPr lang="en-US" sz="2800" dirty="0"/>
              <a:t>Requests for topics at June MH call?</a:t>
            </a:r>
          </a:p>
          <a:p>
            <a:r>
              <a:rPr lang="en-US" sz="2800" dirty="0"/>
              <a:t>Is anybody willing to present a topic/case study at the June MH call?</a:t>
            </a:r>
          </a:p>
          <a:p>
            <a:endParaRPr lang="en-US" sz="2800" dirty="0"/>
          </a:p>
          <a:p>
            <a:endParaRPr lang="en-US" dirty="0"/>
          </a:p>
        </p:txBody>
      </p:sp>
    </p:spTree>
    <p:extLst>
      <p:ext uri="{BB962C8B-B14F-4D97-AF65-F5344CB8AC3E}">
        <p14:creationId xmlns:p14="http://schemas.microsoft.com/office/powerpoint/2010/main" val="2105630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B8C54F-62E2-A7FF-D05D-B2C3F3CBC91D}"/>
              </a:ext>
            </a:extLst>
          </p:cNvPr>
          <p:cNvSpPr>
            <a:spLocks noGrp="1"/>
          </p:cNvSpPr>
          <p:nvPr>
            <p:ph type="sldNum" sz="quarter" idx="12"/>
          </p:nvPr>
        </p:nvSpPr>
        <p:spPr/>
        <p:txBody>
          <a:bodyPr/>
          <a:lstStyle/>
          <a:p>
            <a:fld id="{A6B50053-EC5D-F648-9B13-092A20055004}" type="slidenum">
              <a:rPr lang="en-US" smtClean="0"/>
              <a:pPr/>
              <a:t>27</a:t>
            </a:fld>
            <a:endParaRPr lang="en-US" dirty="0"/>
          </a:p>
        </p:txBody>
      </p:sp>
      <p:sp>
        <p:nvSpPr>
          <p:cNvPr id="3" name="Title 2">
            <a:extLst>
              <a:ext uri="{FF2B5EF4-FFF2-40B4-BE49-F238E27FC236}">
                <a16:creationId xmlns:a16="http://schemas.microsoft.com/office/drawing/2014/main" id="{8437CAE0-8FDF-10F0-6F37-5973359F299B}"/>
              </a:ext>
            </a:extLst>
          </p:cNvPr>
          <p:cNvSpPr>
            <a:spLocks noGrp="1"/>
          </p:cNvSpPr>
          <p:nvPr>
            <p:ph type="title"/>
          </p:nvPr>
        </p:nvSpPr>
        <p:spPr/>
        <p:txBody>
          <a:bodyPr/>
          <a:lstStyle/>
          <a:p>
            <a:r>
              <a:rPr lang="en-US" dirty="0"/>
              <a:t>Thank you!!</a:t>
            </a:r>
          </a:p>
        </p:txBody>
      </p:sp>
      <p:sp>
        <p:nvSpPr>
          <p:cNvPr id="4" name="Text Placeholder 3">
            <a:extLst>
              <a:ext uri="{FF2B5EF4-FFF2-40B4-BE49-F238E27FC236}">
                <a16:creationId xmlns:a16="http://schemas.microsoft.com/office/drawing/2014/main" id="{DE0F758D-3148-72B8-464A-B6ACA04051F9}"/>
              </a:ext>
            </a:extLst>
          </p:cNvPr>
          <p:cNvSpPr>
            <a:spLocks noGrp="1"/>
          </p:cNvSpPr>
          <p:nvPr>
            <p:ph type="body" sz="quarter" idx="13"/>
          </p:nvPr>
        </p:nvSpPr>
        <p:spPr/>
        <p:txBody>
          <a:bodyPr/>
          <a:lstStyle/>
          <a:p>
            <a:r>
              <a:rPr lang="en-US" dirty="0"/>
              <a:t>Thank you very much for attending and for your contributions to the meeting.</a:t>
            </a:r>
          </a:p>
          <a:p>
            <a:r>
              <a:rPr lang="en-US" dirty="0"/>
              <a:t>These slides will be shared with the group.</a:t>
            </a:r>
          </a:p>
          <a:p>
            <a:r>
              <a:rPr lang="en-US" dirty="0"/>
              <a:t>Please be thinking about discussion topics for the next meeting, and reach out to me if you would be willing to present at a future meeting.</a:t>
            </a:r>
          </a:p>
          <a:p>
            <a:r>
              <a:rPr lang="en-US" dirty="0"/>
              <a:t>Enjoy the warmer weather – summer will be here soon!</a:t>
            </a:r>
          </a:p>
          <a:p>
            <a:endParaRPr lang="en-US" dirty="0"/>
          </a:p>
        </p:txBody>
      </p:sp>
    </p:spTree>
    <p:extLst>
      <p:ext uri="{BB962C8B-B14F-4D97-AF65-F5344CB8AC3E}">
        <p14:creationId xmlns:p14="http://schemas.microsoft.com/office/powerpoint/2010/main" val="1461505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8103D-56B8-0579-5EDB-01F641FE9150}"/>
              </a:ext>
            </a:extLst>
          </p:cNvPr>
          <p:cNvSpPr>
            <a:spLocks noGrp="1"/>
          </p:cNvSpPr>
          <p:nvPr>
            <p:ph type="title"/>
          </p:nvPr>
        </p:nvSpPr>
        <p:spPr/>
        <p:txBody>
          <a:bodyPr/>
          <a:lstStyle/>
          <a:p>
            <a:r>
              <a:rPr lang="en-US" dirty="0"/>
              <a:t>Housekeeping</a:t>
            </a:r>
          </a:p>
        </p:txBody>
      </p:sp>
      <p:sp>
        <p:nvSpPr>
          <p:cNvPr id="3" name="Slide Number Placeholder 2">
            <a:extLst>
              <a:ext uri="{FF2B5EF4-FFF2-40B4-BE49-F238E27FC236}">
                <a16:creationId xmlns:a16="http://schemas.microsoft.com/office/drawing/2014/main" id="{4F33BB12-AB4C-C581-A247-0C440B66B3CF}"/>
              </a:ext>
            </a:extLst>
          </p:cNvPr>
          <p:cNvSpPr>
            <a:spLocks noGrp="1"/>
          </p:cNvSpPr>
          <p:nvPr>
            <p:ph type="sldNum" sz="quarter" idx="10"/>
          </p:nvPr>
        </p:nvSpPr>
        <p:spPr/>
        <p:txBody>
          <a:bodyPr/>
          <a:lstStyle/>
          <a:p>
            <a:fld id="{A6B50053-EC5D-F648-9B13-092A20055004}" type="slidenum">
              <a:rPr lang="en-US" smtClean="0"/>
              <a:pPr/>
              <a:t>3</a:t>
            </a:fld>
            <a:endParaRPr lang="en-US" dirty="0"/>
          </a:p>
        </p:txBody>
      </p:sp>
      <p:sp>
        <p:nvSpPr>
          <p:cNvPr id="4" name="Text Placeholder 3">
            <a:extLst>
              <a:ext uri="{FF2B5EF4-FFF2-40B4-BE49-F238E27FC236}">
                <a16:creationId xmlns:a16="http://schemas.microsoft.com/office/drawing/2014/main" id="{EA8733F1-E251-3506-A7D0-93FA59917174}"/>
              </a:ext>
            </a:extLst>
          </p:cNvPr>
          <p:cNvSpPr>
            <a:spLocks noGrp="1"/>
          </p:cNvSpPr>
          <p:nvPr>
            <p:ph type="body" idx="1"/>
          </p:nvPr>
        </p:nvSpPr>
        <p:spPr/>
        <p:txBody>
          <a:bodyPr/>
          <a:lstStyle/>
          <a:p>
            <a:r>
              <a:rPr lang="en-US" sz="2400" dirty="0"/>
              <a:t>Please be aware that this meeting will be recorded for C2CPII internal use.</a:t>
            </a:r>
          </a:p>
          <a:p>
            <a:r>
              <a:rPr lang="en-US" sz="2400" dirty="0"/>
              <a:t>Questions and comments are welcomed throughout the meeting! Feel free to raise your hand or type your question in the chat.</a:t>
            </a:r>
          </a:p>
          <a:p>
            <a:r>
              <a:rPr lang="en-US" sz="2400" dirty="0"/>
              <a:t>If you are comfortable turning your camera on, it is highly encouraged!</a:t>
            </a:r>
          </a:p>
        </p:txBody>
      </p:sp>
    </p:spTree>
    <p:extLst>
      <p:ext uri="{BB962C8B-B14F-4D97-AF65-F5344CB8AC3E}">
        <p14:creationId xmlns:p14="http://schemas.microsoft.com/office/powerpoint/2010/main" val="3528497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1D3FF-FB91-56EE-97D8-7E21C01B16EE}"/>
              </a:ext>
            </a:extLst>
          </p:cNvPr>
          <p:cNvSpPr>
            <a:spLocks noGrp="1"/>
          </p:cNvSpPr>
          <p:nvPr>
            <p:ph type="title"/>
          </p:nvPr>
        </p:nvSpPr>
        <p:spPr/>
        <p:txBody>
          <a:bodyPr/>
          <a:lstStyle/>
          <a:p>
            <a:r>
              <a:rPr lang="en-US" dirty="0"/>
              <a:t>Introductions</a:t>
            </a:r>
          </a:p>
        </p:txBody>
      </p:sp>
      <p:sp>
        <p:nvSpPr>
          <p:cNvPr id="3" name="Text Placeholder 2">
            <a:extLst>
              <a:ext uri="{FF2B5EF4-FFF2-40B4-BE49-F238E27FC236}">
                <a16:creationId xmlns:a16="http://schemas.microsoft.com/office/drawing/2014/main" id="{7CD3BDCC-3E9C-B4BB-FFBF-F1DC2C2A8A98}"/>
              </a:ext>
            </a:extLst>
          </p:cNvPr>
          <p:cNvSpPr>
            <a:spLocks noGrp="1"/>
          </p:cNvSpPr>
          <p:nvPr>
            <p:ph type="body" idx="1"/>
          </p:nvPr>
        </p:nvSpPr>
        <p:spPr/>
        <p:txBody>
          <a:bodyPr/>
          <a:lstStyle/>
          <a:p>
            <a:r>
              <a:rPr lang="en-US" sz="2800" dirty="0"/>
              <a:t>Please share the following:</a:t>
            </a:r>
          </a:p>
          <a:p>
            <a:pPr lvl="1"/>
            <a:r>
              <a:rPr lang="en-US" sz="2400" dirty="0"/>
              <a:t>Name</a:t>
            </a:r>
          </a:p>
          <a:p>
            <a:pPr lvl="1"/>
            <a:r>
              <a:rPr lang="en-US" sz="2400" dirty="0"/>
              <a:t>Role/Position and Organization</a:t>
            </a:r>
          </a:p>
          <a:p>
            <a:pPr lvl="1"/>
            <a:r>
              <a:rPr lang="en-US" sz="2400" dirty="0"/>
              <a:t>Experience conducting C2CC Material Health assessments</a:t>
            </a:r>
          </a:p>
        </p:txBody>
      </p:sp>
      <p:sp>
        <p:nvSpPr>
          <p:cNvPr id="4" name="Slide Number Placeholder 3">
            <a:extLst>
              <a:ext uri="{FF2B5EF4-FFF2-40B4-BE49-F238E27FC236}">
                <a16:creationId xmlns:a16="http://schemas.microsoft.com/office/drawing/2014/main" id="{41FD0340-E3C2-8620-BF0E-2DF4999CBE8D}"/>
              </a:ext>
            </a:extLst>
          </p:cNvPr>
          <p:cNvSpPr>
            <a:spLocks noGrp="1"/>
          </p:cNvSpPr>
          <p:nvPr>
            <p:ph type="sldNum" sz="quarter" idx="10"/>
          </p:nvPr>
        </p:nvSpPr>
        <p:spPr/>
        <p:txBody>
          <a:bodyPr/>
          <a:lstStyle/>
          <a:p>
            <a:fld id="{A6B50053-EC5D-F648-9B13-092A20055004}" type="slidenum">
              <a:rPr lang="en-US" smtClean="0"/>
              <a:pPr/>
              <a:t>4</a:t>
            </a:fld>
            <a:endParaRPr lang="en-US" dirty="0"/>
          </a:p>
        </p:txBody>
      </p:sp>
    </p:spTree>
    <p:extLst>
      <p:ext uri="{BB962C8B-B14F-4D97-AF65-F5344CB8AC3E}">
        <p14:creationId xmlns:p14="http://schemas.microsoft.com/office/powerpoint/2010/main" val="952084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7643E-FC29-AFE5-7431-30D096DDC464}"/>
              </a:ext>
            </a:extLst>
          </p:cNvPr>
          <p:cNvSpPr>
            <a:spLocks noGrp="1"/>
          </p:cNvSpPr>
          <p:nvPr>
            <p:ph type="title"/>
          </p:nvPr>
        </p:nvSpPr>
        <p:spPr/>
        <p:txBody>
          <a:bodyPr/>
          <a:lstStyle/>
          <a:p>
            <a:r>
              <a:rPr lang="en-US" dirty="0"/>
              <a:t>Meeting Purpose</a:t>
            </a:r>
          </a:p>
        </p:txBody>
      </p:sp>
      <p:sp>
        <p:nvSpPr>
          <p:cNvPr id="3" name="Slide Number Placeholder 2">
            <a:extLst>
              <a:ext uri="{FF2B5EF4-FFF2-40B4-BE49-F238E27FC236}">
                <a16:creationId xmlns:a16="http://schemas.microsoft.com/office/drawing/2014/main" id="{4C55A0BB-AB86-C65B-D306-89ADC763BEDF}"/>
              </a:ext>
            </a:extLst>
          </p:cNvPr>
          <p:cNvSpPr>
            <a:spLocks noGrp="1"/>
          </p:cNvSpPr>
          <p:nvPr>
            <p:ph type="sldNum" sz="quarter" idx="10"/>
          </p:nvPr>
        </p:nvSpPr>
        <p:spPr/>
        <p:txBody>
          <a:bodyPr/>
          <a:lstStyle/>
          <a:p>
            <a:fld id="{A6B50053-EC5D-F648-9B13-092A20055004}" type="slidenum">
              <a:rPr lang="en-US" smtClean="0"/>
              <a:pPr/>
              <a:t>5</a:t>
            </a:fld>
            <a:endParaRPr lang="en-US" dirty="0"/>
          </a:p>
        </p:txBody>
      </p:sp>
      <p:sp>
        <p:nvSpPr>
          <p:cNvPr id="4" name="Text Placeholder 3">
            <a:extLst>
              <a:ext uri="{FF2B5EF4-FFF2-40B4-BE49-F238E27FC236}">
                <a16:creationId xmlns:a16="http://schemas.microsoft.com/office/drawing/2014/main" id="{5A6CE568-3637-ACFF-88DF-79C58C8F7709}"/>
              </a:ext>
            </a:extLst>
          </p:cNvPr>
          <p:cNvSpPr>
            <a:spLocks noGrp="1"/>
          </p:cNvSpPr>
          <p:nvPr>
            <p:ph type="body" idx="1"/>
          </p:nvPr>
        </p:nvSpPr>
        <p:spPr/>
        <p:txBody>
          <a:bodyPr/>
          <a:lstStyle/>
          <a:p>
            <a:r>
              <a:rPr lang="en-US" sz="2800" dirty="0"/>
              <a:t>Purpose: To increase the quality and consistency of MH assessments and encourage collaboration among MH Assessors.</a:t>
            </a:r>
          </a:p>
          <a:p>
            <a:pPr lvl="1"/>
            <a:r>
              <a:rPr lang="en-US" sz="2600" dirty="0"/>
              <a:t>Address inconsistencies in application submissions</a:t>
            </a:r>
          </a:p>
          <a:p>
            <a:pPr lvl="1"/>
            <a:r>
              <a:rPr lang="en-US" sz="2600" dirty="0"/>
              <a:t>Discuss technical questions and alternate pathways to compliance</a:t>
            </a:r>
          </a:p>
          <a:p>
            <a:pPr lvl="1"/>
            <a:r>
              <a:rPr lang="en-US" sz="2600" dirty="0"/>
              <a:t>Share new chemical classifications, resources, standard interpretations, etc. that will impact all ABs</a:t>
            </a:r>
          </a:p>
          <a:p>
            <a:pPr lvl="1"/>
            <a:endParaRPr lang="en-US" sz="2600" dirty="0"/>
          </a:p>
        </p:txBody>
      </p:sp>
    </p:spTree>
    <p:extLst>
      <p:ext uri="{BB962C8B-B14F-4D97-AF65-F5344CB8AC3E}">
        <p14:creationId xmlns:p14="http://schemas.microsoft.com/office/powerpoint/2010/main" val="2451597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7643E-FC29-AFE5-7431-30D096DDC464}"/>
              </a:ext>
            </a:extLst>
          </p:cNvPr>
          <p:cNvSpPr>
            <a:spLocks noGrp="1"/>
          </p:cNvSpPr>
          <p:nvPr>
            <p:ph type="title"/>
          </p:nvPr>
        </p:nvSpPr>
        <p:spPr/>
        <p:txBody>
          <a:bodyPr/>
          <a:lstStyle/>
          <a:p>
            <a:r>
              <a:rPr lang="en-US" dirty="0"/>
              <a:t>Meeting Structure</a:t>
            </a:r>
          </a:p>
        </p:txBody>
      </p:sp>
      <p:sp>
        <p:nvSpPr>
          <p:cNvPr id="3" name="Slide Number Placeholder 2">
            <a:extLst>
              <a:ext uri="{FF2B5EF4-FFF2-40B4-BE49-F238E27FC236}">
                <a16:creationId xmlns:a16="http://schemas.microsoft.com/office/drawing/2014/main" id="{4C55A0BB-AB86-C65B-D306-89ADC763BEDF}"/>
              </a:ext>
            </a:extLst>
          </p:cNvPr>
          <p:cNvSpPr>
            <a:spLocks noGrp="1"/>
          </p:cNvSpPr>
          <p:nvPr>
            <p:ph type="sldNum" sz="quarter" idx="10"/>
          </p:nvPr>
        </p:nvSpPr>
        <p:spPr/>
        <p:txBody>
          <a:bodyPr/>
          <a:lstStyle/>
          <a:p>
            <a:fld id="{A6B50053-EC5D-F648-9B13-092A20055004}" type="slidenum">
              <a:rPr lang="en-US" smtClean="0"/>
              <a:pPr/>
              <a:t>6</a:t>
            </a:fld>
            <a:endParaRPr lang="en-US" dirty="0"/>
          </a:p>
        </p:txBody>
      </p:sp>
      <p:sp>
        <p:nvSpPr>
          <p:cNvPr id="4" name="Text Placeholder 3">
            <a:extLst>
              <a:ext uri="{FF2B5EF4-FFF2-40B4-BE49-F238E27FC236}">
                <a16:creationId xmlns:a16="http://schemas.microsoft.com/office/drawing/2014/main" id="{5A6CE568-3637-ACFF-88DF-79C58C8F7709}"/>
              </a:ext>
            </a:extLst>
          </p:cNvPr>
          <p:cNvSpPr>
            <a:spLocks noGrp="1"/>
          </p:cNvSpPr>
          <p:nvPr>
            <p:ph type="body" idx="1"/>
          </p:nvPr>
        </p:nvSpPr>
        <p:spPr/>
        <p:txBody>
          <a:bodyPr/>
          <a:lstStyle/>
          <a:p>
            <a:r>
              <a:rPr lang="en-US" sz="2800" dirty="0"/>
              <a:t>Bimonthly cadence, 1.5 hours</a:t>
            </a:r>
          </a:p>
          <a:p>
            <a:r>
              <a:rPr lang="en-US" sz="2800" dirty="0"/>
              <a:t>Led by C2CPII with time for open discussion</a:t>
            </a:r>
          </a:p>
          <a:p>
            <a:r>
              <a:rPr lang="en-US" sz="2800" dirty="0"/>
              <a:t>Topics may include</a:t>
            </a:r>
          </a:p>
          <a:p>
            <a:pPr lvl="1"/>
            <a:r>
              <a:rPr lang="en-US" sz="2600" dirty="0"/>
              <a:t>C2CPII and MH updates</a:t>
            </a:r>
          </a:p>
          <a:p>
            <a:pPr lvl="1"/>
            <a:r>
              <a:rPr lang="en-US" sz="2600" dirty="0"/>
              <a:t>Open technical discussions</a:t>
            </a:r>
          </a:p>
          <a:p>
            <a:pPr lvl="1"/>
            <a:r>
              <a:rPr lang="en-US" sz="2600" dirty="0"/>
              <a:t>Requests for feedback</a:t>
            </a:r>
          </a:p>
          <a:p>
            <a:pPr lvl="1"/>
            <a:r>
              <a:rPr lang="en-US" sz="2600" dirty="0"/>
              <a:t>Assessor-led discussions</a:t>
            </a:r>
          </a:p>
          <a:p>
            <a:pPr lvl="2"/>
            <a:r>
              <a:rPr lang="en-US" sz="2400" dirty="0"/>
              <a:t>Case studies</a:t>
            </a:r>
          </a:p>
          <a:p>
            <a:pPr lvl="2"/>
            <a:r>
              <a:rPr lang="en-US" sz="2400" dirty="0"/>
              <a:t>Seminars/walkthroughs</a:t>
            </a:r>
          </a:p>
          <a:p>
            <a:pPr lvl="2"/>
            <a:endParaRPr lang="en-US" sz="2400" dirty="0"/>
          </a:p>
        </p:txBody>
      </p:sp>
    </p:spTree>
    <p:extLst>
      <p:ext uri="{BB962C8B-B14F-4D97-AF65-F5344CB8AC3E}">
        <p14:creationId xmlns:p14="http://schemas.microsoft.com/office/powerpoint/2010/main" val="1110237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7643E-FC29-AFE5-7431-30D096DDC464}"/>
              </a:ext>
            </a:extLst>
          </p:cNvPr>
          <p:cNvSpPr>
            <a:spLocks noGrp="1"/>
          </p:cNvSpPr>
          <p:nvPr>
            <p:ph type="title"/>
          </p:nvPr>
        </p:nvSpPr>
        <p:spPr/>
        <p:txBody>
          <a:bodyPr/>
          <a:lstStyle/>
          <a:p>
            <a:r>
              <a:rPr lang="en-US" dirty="0"/>
              <a:t>Meeting Structure</a:t>
            </a:r>
          </a:p>
        </p:txBody>
      </p:sp>
      <p:sp>
        <p:nvSpPr>
          <p:cNvPr id="3" name="Slide Number Placeholder 2">
            <a:extLst>
              <a:ext uri="{FF2B5EF4-FFF2-40B4-BE49-F238E27FC236}">
                <a16:creationId xmlns:a16="http://schemas.microsoft.com/office/drawing/2014/main" id="{4C55A0BB-AB86-C65B-D306-89ADC763BEDF}"/>
              </a:ext>
            </a:extLst>
          </p:cNvPr>
          <p:cNvSpPr>
            <a:spLocks noGrp="1"/>
          </p:cNvSpPr>
          <p:nvPr>
            <p:ph type="sldNum" sz="quarter" idx="10"/>
          </p:nvPr>
        </p:nvSpPr>
        <p:spPr/>
        <p:txBody>
          <a:bodyPr/>
          <a:lstStyle/>
          <a:p>
            <a:fld id="{A6B50053-EC5D-F648-9B13-092A20055004}" type="slidenum">
              <a:rPr lang="en-US" smtClean="0"/>
              <a:pPr/>
              <a:t>7</a:t>
            </a:fld>
            <a:endParaRPr lang="en-US" dirty="0"/>
          </a:p>
        </p:txBody>
      </p:sp>
      <p:sp>
        <p:nvSpPr>
          <p:cNvPr id="4" name="Text Placeholder 3">
            <a:extLst>
              <a:ext uri="{FF2B5EF4-FFF2-40B4-BE49-F238E27FC236}">
                <a16:creationId xmlns:a16="http://schemas.microsoft.com/office/drawing/2014/main" id="{5A6CE568-3637-ACFF-88DF-79C58C8F7709}"/>
              </a:ext>
            </a:extLst>
          </p:cNvPr>
          <p:cNvSpPr>
            <a:spLocks noGrp="1"/>
          </p:cNvSpPr>
          <p:nvPr>
            <p:ph type="body" idx="1"/>
          </p:nvPr>
        </p:nvSpPr>
        <p:spPr/>
        <p:txBody>
          <a:bodyPr/>
          <a:lstStyle/>
          <a:p>
            <a:r>
              <a:rPr lang="en-US" sz="2800" dirty="0"/>
              <a:t>Group discussion: what to do with scheduled quarterly MH calls?</a:t>
            </a:r>
            <a:endParaRPr lang="en-US" sz="2400" dirty="0"/>
          </a:p>
          <a:p>
            <a:pPr lvl="2"/>
            <a:r>
              <a:rPr lang="en-US" sz="2400" dirty="0"/>
              <a:t>Scheduled for June 6, September 12, December 5</a:t>
            </a:r>
          </a:p>
          <a:p>
            <a:pPr lvl="2"/>
            <a:r>
              <a:rPr lang="en-US" sz="2400" dirty="0"/>
              <a:t>C2CPII Proposal: </a:t>
            </a:r>
          </a:p>
          <a:p>
            <a:pPr lvl="3"/>
            <a:r>
              <a:rPr lang="en-US" sz="2200" dirty="0"/>
              <a:t>Keep June 6, December 5 calls</a:t>
            </a:r>
          </a:p>
          <a:p>
            <a:pPr lvl="3"/>
            <a:r>
              <a:rPr lang="en-US" sz="2200" dirty="0"/>
              <a:t>Remove September 12, replace with August and October calls</a:t>
            </a:r>
          </a:p>
        </p:txBody>
      </p:sp>
    </p:spTree>
    <p:extLst>
      <p:ext uri="{BB962C8B-B14F-4D97-AF65-F5344CB8AC3E}">
        <p14:creationId xmlns:p14="http://schemas.microsoft.com/office/powerpoint/2010/main" val="2640119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7643E-FC29-AFE5-7431-30D096DDC464}"/>
              </a:ext>
            </a:extLst>
          </p:cNvPr>
          <p:cNvSpPr>
            <a:spLocks noGrp="1"/>
          </p:cNvSpPr>
          <p:nvPr>
            <p:ph type="title"/>
          </p:nvPr>
        </p:nvSpPr>
        <p:spPr/>
        <p:txBody>
          <a:bodyPr/>
          <a:lstStyle/>
          <a:p>
            <a:r>
              <a:rPr lang="en-US" dirty="0"/>
              <a:t>Meeting Structure</a:t>
            </a:r>
          </a:p>
        </p:txBody>
      </p:sp>
      <p:sp>
        <p:nvSpPr>
          <p:cNvPr id="3" name="Slide Number Placeholder 2">
            <a:extLst>
              <a:ext uri="{FF2B5EF4-FFF2-40B4-BE49-F238E27FC236}">
                <a16:creationId xmlns:a16="http://schemas.microsoft.com/office/drawing/2014/main" id="{4C55A0BB-AB86-C65B-D306-89ADC763BEDF}"/>
              </a:ext>
            </a:extLst>
          </p:cNvPr>
          <p:cNvSpPr>
            <a:spLocks noGrp="1"/>
          </p:cNvSpPr>
          <p:nvPr>
            <p:ph type="sldNum" sz="quarter" idx="10"/>
          </p:nvPr>
        </p:nvSpPr>
        <p:spPr/>
        <p:txBody>
          <a:bodyPr/>
          <a:lstStyle/>
          <a:p>
            <a:fld id="{A6B50053-EC5D-F648-9B13-092A20055004}" type="slidenum">
              <a:rPr lang="en-US" smtClean="0"/>
              <a:pPr/>
              <a:t>8</a:t>
            </a:fld>
            <a:endParaRPr lang="en-US" dirty="0"/>
          </a:p>
        </p:txBody>
      </p:sp>
      <p:sp>
        <p:nvSpPr>
          <p:cNvPr id="4" name="Text Placeholder 3">
            <a:extLst>
              <a:ext uri="{FF2B5EF4-FFF2-40B4-BE49-F238E27FC236}">
                <a16:creationId xmlns:a16="http://schemas.microsoft.com/office/drawing/2014/main" id="{5A6CE568-3637-ACFF-88DF-79C58C8F7709}"/>
              </a:ext>
            </a:extLst>
          </p:cNvPr>
          <p:cNvSpPr>
            <a:spLocks noGrp="1"/>
          </p:cNvSpPr>
          <p:nvPr>
            <p:ph type="body" idx="1"/>
          </p:nvPr>
        </p:nvSpPr>
        <p:spPr/>
        <p:txBody>
          <a:bodyPr/>
          <a:lstStyle/>
          <a:p>
            <a:r>
              <a:rPr lang="en-US" sz="2800" b="1" dirty="0"/>
              <a:t>Group poll (anonymous): </a:t>
            </a:r>
            <a:r>
              <a:rPr lang="en-US" sz="2800" dirty="0"/>
              <a:t>Should these call recordings be posted online?</a:t>
            </a:r>
          </a:p>
          <a:p>
            <a:pPr lvl="1"/>
            <a:r>
              <a:rPr lang="en-US" sz="2600" dirty="0"/>
              <a:t>Past recordings were posted on the C2CPII Assessor Resources page and accessible to MHAs and GAs.</a:t>
            </a:r>
          </a:p>
          <a:p>
            <a:pPr lvl="1"/>
            <a:r>
              <a:rPr lang="en-US" sz="2600" dirty="0"/>
              <a:t>Another option is to only share recordings with meeting attendees.</a:t>
            </a:r>
          </a:p>
          <a:p>
            <a:r>
              <a:rPr lang="en-US" sz="2800" b="1" dirty="0"/>
              <a:t>Group poll (anonymous): </a:t>
            </a:r>
            <a:r>
              <a:rPr lang="en-US" sz="2600" dirty="0"/>
              <a:t>Are you comfortable with future calls including a representative from each GA?</a:t>
            </a:r>
          </a:p>
          <a:p>
            <a:pPr lvl="1"/>
            <a:r>
              <a:rPr lang="en-US" sz="2600" dirty="0"/>
              <a:t>Historically, these calls have been limited to MH ABs in order to discuss technical areas of MH and utilize MH AB expertise.</a:t>
            </a:r>
          </a:p>
          <a:p>
            <a:pPr lvl="1"/>
            <a:r>
              <a:rPr lang="en-US" sz="2600" dirty="0"/>
              <a:t>However, topics discussed here may also be relevant to GAs.</a:t>
            </a:r>
          </a:p>
        </p:txBody>
      </p:sp>
    </p:spTree>
    <p:extLst>
      <p:ext uri="{BB962C8B-B14F-4D97-AF65-F5344CB8AC3E}">
        <p14:creationId xmlns:p14="http://schemas.microsoft.com/office/powerpoint/2010/main" val="3127344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B8C54F-62E2-A7FF-D05D-B2C3F3CBC91D}"/>
              </a:ext>
            </a:extLst>
          </p:cNvPr>
          <p:cNvSpPr>
            <a:spLocks noGrp="1"/>
          </p:cNvSpPr>
          <p:nvPr>
            <p:ph type="sldNum" sz="quarter" idx="12"/>
          </p:nvPr>
        </p:nvSpPr>
        <p:spPr/>
        <p:txBody>
          <a:bodyPr/>
          <a:lstStyle/>
          <a:p>
            <a:fld id="{A6B50053-EC5D-F648-9B13-092A20055004}" type="slidenum">
              <a:rPr lang="en-US" smtClean="0"/>
              <a:pPr/>
              <a:t>9</a:t>
            </a:fld>
            <a:endParaRPr lang="en-US" dirty="0"/>
          </a:p>
        </p:txBody>
      </p:sp>
      <p:sp>
        <p:nvSpPr>
          <p:cNvPr id="3" name="Title 2">
            <a:extLst>
              <a:ext uri="{FF2B5EF4-FFF2-40B4-BE49-F238E27FC236}">
                <a16:creationId xmlns:a16="http://schemas.microsoft.com/office/drawing/2014/main" id="{8437CAE0-8FDF-10F0-6F37-5973359F299B}"/>
              </a:ext>
            </a:extLst>
          </p:cNvPr>
          <p:cNvSpPr>
            <a:spLocks noGrp="1"/>
          </p:cNvSpPr>
          <p:nvPr>
            <p:ph type="title"/>
          </p:nvPr>
        </p:nvSpPr>
        <p:spPr/>
        <p:txBody>
          <a:bodyPr/>
          <a:lstStyle/>
          <a:p>
            <a:r>
              <a:rPr lang="en-US" dirty="0"/>
              <a:t>C2CPII Updates</a:t>
            </a:r>
          </a:p>
        </p:txBody>
      </p:sp>
      <p:sp>
        <p:nvSpPr>
          <p:cNvPr id="4" name="Text Placeholder 3">
            <a:extLst>
              <a:ext uri="{FF2B5EF4-FFF2-40B4-BE49-F238E27FC236}">
                <a16:creationId xmlns:a16="http://schemas.microsoft.com/office/drawing/2014/main" id="{DE0F758D-3148-72B8-464A-B6ACA04051F9}"/>
              </a:ext>
            </a:extLst>
          </p:cNvPr>
          <p:cNvSpPr>
            <a:spLocks noGrp="1"/>
          </p:cNvSpPr>
          <p:nvPr>
            <p:ph type="body" sz="quarter" idx="13"/>
          </p:nvPr>
        </p:nvSpPr>
        <p:spPr/>
        <p:txBody>
          <a:bodyPr/>
          <a:lstStyle/>
          <a:p>
            <a:r>
              <a:rPr lang="en-US" sz="2800" dirty="0"/>
              <a:t>Version 4.1 Release and Effective Dates</a:t>
            </a:r>
          </a:p>
          <a:p>
            <a:r>
              <a:rPr lang="en-US" sz="2800" dirty="0"/>
              <a:t>Updated v4.1 RSL Walkthrough (now Restricted Substances Reference Document)</a:t>
            </a:r>
          </a:p>
          <a:p>
            <a:r>
              <a:rPr lang="en-US" sz="2800" dirty="0"/>
              <a:t>MH Assessment Survey</a:t>
            </a:r>
          </a:p>
          <a:p>
            <a:endParaRPr lang="en-US" dirty="0"/>
          </a:p>
        </p:txBody>
      </p:sp>
    </p:spTree>
    <p:extLst>
      <p:ext uri="{BB962C8B-B14F-4D97-AF65-F5344CB8AC3E}">
        <p14:creationId xmlns:p14="http://schemas.microsoft.com/office/powerpoint/2010/main" val="2269778356"/>
      </p:ext>
    </p:extLst>
  </p:cSld>
  <p:clrMapOvr>
    <a:masterClrMapping/>
  </p:clrMapOvr>
</p:sld>
</file>

<file path=ppt/theme/theme1.xml><?xml version="1.0" encoding="utf-8"?>
<a:theme xmlns:a="http://schemas.openxmlformats.org/drawingml/2006/main" name="Office Theme">
  <a:themeElements>
    <a:clrScheme name="C2CPII Brand Identity 2021">
      <a:dk1>
        <a:srgbClr val="4B4B4B"/>
      </a:dk1>
      <a:lt1>
        <a:srgbClr val="FFFFFF"/>
      </a:lt1>
      <a:dk2>
        <a:srgbClr val="00C16D"/>
      </a:dk2>
      <a:lt2>
        <a:srgbClr val="E7E6E6"/>
      </a:lt2>
      <a:accent1>
        <a:srgbClr val="0E007F"/>
      </a:accent1>
      <a:accent2>
        <a:srgbClr val="00C16D"/>
      </a:accent2>
      <a:accent3>
        <a:srgbClr val="4B4B4B"/>
      </a:accent3>
      <a:accent4>
        <a:srgbClr val="F90038"/>
      </a:accent4>
      <a:accent5>
        <a:srgbClr val="FF8300"/>
      </a:accent5>
      <a:accent6>
        <a:srgbClr val="F90038"/>
      </a:accent6>
      <a:hlink>
        <a:srgbClr val="00C16D"/>
      </a:hlink>
      <a:folHlink>
        <a:srgbClr val="0E007F"/>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lnSpc>
            <a:spcPts val="8800"/>
          </a:lnSpc>
          <a:defRPr sz="8000" b="1" dirty="0" smtClean="0">
            <a:solidFill>
              <a:schemeClr val="accent1"/>
            </a:solidFill>
            <a:latin typeface="Circular Std Black" panose="020B0604020101020102" pitchFamily="34" charset="77"/>
            <a:cs typeface="Circular Std Black" panose="020B0604020101020102" pitchFamily="34" charset="77"/>
          </a:defRPr>
        </a:defPPr>
      </a:lstStyle>
    </a:txDef>
  </a:objectDefaults>
  <a:extraClrSchemeLst/>
  <a:extLst>
    <a:ext uri="{05A4C25C-085E-4340-85A3-A5531E510DB2}">
      <thm15:themeFamily xmlns:thm15="http://schemas.microsoft.com/office/thememl/2012/main" name="C2CPII Template_2022" id="{9C9EAB88-29AD-744A-8D78-148BADFDF6BB}" vid="{18365C2D-1B65-F645-8AC4-BE5AC6CEA0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44401</TotalTime>
  <Words>1526</Words>
  <Application>Microsoft Macintosh PowerPoint</Application>
  <PresentationFormat>Widescreen</PresentationFormat>
  <Paragraphs>184</Paragraphs>
  <Slides>27</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Aptos</vt:lpstr>
      <vt:lpstr>Arial</vt:lpstr>
      <vt:lpstr>Calibri</vt:lpstr>
      <vt:lpstr>Circular Std Black</vt:lpstr>
      <vt:lpstr>Circular Std Bold</vt:lpstr>
      <vt:lpstr>Circular Std Book</vt:lpstr>
      <vt:lpstr>Circular Std Book Italic</vt:lpstr>
      <vt:lpstr>Office Theme</vt:lpstr>
      <vt:lpstr>C2CPII Material Health Assessor Meeting</vt:lpstr>
      <vt:lpstr>Agenda</vt:lpstr>
      <vt:lpstr>Housekeeping</vt:lpstr>
      <vt:lpstr>Introductions</vt:lpstr>
      <vt:lpstr>Meeting Purpose</vt:lpstr>
      <vt:lpstr>Meeting Structure</vt:lpstr>
      <vt:lpstr>Meeting Structure</vt:lpstr>
      <vt:lpstr>Meeting Structure</vt:lpstr>
      <vt:lpstr>C2CPII Updates</vt:lpstr>
      <vt:lpstr>V4.1 Release and Effective Dates</vt:lpstr>
      <vt:lpstr>V4.1 Release and Effective Dates</vt:lpstr>
      <vt:lpstr>v4.1 Restricted Substances List (now Restricted Substances Reference Document)</vt:lpstr>
      <vt:lpstr>v4.1 Restricted Substances List (now Restricted Substances Reference Document)</vt:lpstr>
      <vt:lpstr>v4.1 Restricted Substances List (now Restricted Substances Reference Document)</vt:lpstr>
      <vt:lpstr>MH Assessment Survey</vt:lpstr>
      <vt:lpstr>Material Health Updates</vt:lpstr>
      <vt:lpstr>ECHA Registration of CAS #68610-51-5 as H361</vt:lpstr>
      <vt:lpstr>ECHA Registration of CAS #68610-51-5 as H361</vt:lpstr>
      <vt:lpstr>V4.0 RSL Compliance for Recycled Content Materials</vt:lpstr>
      <vt:lpstr>V4.0 RSL Compliance for Recycled Content Materials</vt:lpstr>
      <vt:lpstr>Exposure Assessment Reminders</vt:lpstr>
      <vt:lpstr>EAM, Appendix 2B</vt:lpstr>
      <vt:lpstr>Open Discussion topics</vt:lpstr>
      <vt:lpstr>Open Discussion Topic #1:  UV Inks and Sensitization</vt:lpstr>
      <vt:lpstr>Open Discussion Topic #2: Azo Dyestuffs vs Azo Pigments</vt:lpstr>
      <vt:lpstr>(If time) Other topics for open discussion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Williams</dc:creator>
  <cp:lastModifiedBy>Brandon Reid</cp:lastModifiedBy>
  <cp:revision>1122</cp:revision>
  <cp:lastPrinted>2019-05-14T15:04:38Z</cp:lastPrinted>
  <dcterms:created xsi:type="dcterms:W3CDTF">2019-04-15T13:25:14Z</dcterms:created>
  <dcterms:modified xsi:type="dcterms:W3CDTF">2024-04-30T17:30:50Z</dcterms:modified>
</cp:coreProperties>
</file>